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22"/>
  </p:notesMasterIdLst>
  <p:sldIdLst>
    <p:sldId id="256" r:id="rId5"/>
    <p:sldId id="354" r:id="rId6"/>
    <p:sldId id="344" r:id="rId7"/>
    <p:sldId id="352" r:id="rId8"/>
    <p:sldId id="355" r:id="rId9"/>
    <p:sldId id="350" r:id="rId10"/>
    <p:sldId id="356" r:id="rId11"/>
    <p:sldId id="316" r:id="rId12"/>
    <p:sldId id="317" r:id="rId13"/>
    <p:sldId id="353" r:id="rId14"/>
    <p:sldId id="320" r:id="rId15"/>
    <p:sldId id="334" r:id="rId16"/>
    <p:sldId id="321" r:id="rId17"/>
    <p:sldId id="319" r:id="rId18"/>
    <p:sldId id="351" r:id="rId19"/>
    <p:sldId id="357" r:id="rId20"/>
    <p:sldId id="358" r:id="rId2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E35"/>
    <a:srgbClr val="49904D"/>
    <a:srgbClr val="000000"/>
    <a:srgbClr val="797777"/>
    <a:srgbClr val="000066"/>
    <a:srgbClr val="CC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tski slog 1 – poudare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3" autoAdjust="0"/>
    <p:restoredTop sz="88713" autoAdjust="0"/>
  </p:normalViewPr>
  <p:slideViewPr>
    <p:cSldViewPr showGuides="1">
      <p:cViewPr>
        <p:scale>
          <a:sx n="108" d="100"/>
          <a:sy n="108" d="100"/>
        </p:scale>
        <p:origin x="-10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76D8C5-CC09-4FD6-A8B3-BBDC0B088FC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67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Ograda opomb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smtClean="0"/>
          </a:p>
        </p:txBody>
      </p:sp>
      <p:sp>
        <p:nvSpPr>
          <p:cNvPr id="2970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782B9E-D1C4-4743-B436-C8C65E61521A}" type="slidenum">
              <a:rPr lang="sl-SI" smtClean="0"/>
              <a:pPr eaLnBrk="1" hangingPunct="1"/>
              <a:t>3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83544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300788" y="5168900"/>
            <a:ext cx="2297112" cy="1314450"/>
            <a:chOff x="4094" y="3256"/>
            <a:chExt cx="1447" cy="828"/>
          </a:xfrm>
        </p:grpSpPr>
        <p:sp>
          <p:nvSpPr>
            <p:cNvPr id="5" name="Freeform 90"/>
            <p:cNvSpPr>
              <a:spLocks/>
            </p:cNvSpPr>
            <p:nvPr userDrawn="1"/>
          </p:nvSpPr>
          <p:spPr bwMode="auto">
            <a:xfrm>
              <a:off x="5207" y="3256"/>
              <a:ext cx="154" cy="154"/>
            </a:xfrm>
            <a:custGeom>
              <a:avLst/>
              <a:gdLst/>
              <a:ahLst/>
              <a:cxnLst>
                <a:cxn ang="0">
                  <a:pos x="461" y="242"/>
                </a:cxn>
                <a:cxn ang="0">
                  <a:pos x="458" y="266"/>
                </a:cxn>
                <a:cxn ang="0">
                  <a:pos x="453" y="287"/>
                </a:cxn>
                <a:cxn ang="0">
                  <a:pos x="447" y="310"/>
                </a:cxn>
                <a:cxn ang="0">
                  <a:pos x="433" y="340"/>
                </a:cxn>
                <a:cxn ang="0">
                  <a:pos x="408" y="377"/>
                </a:cxn>
                <a:cxn ang="0">
                  <a:pos x="377" y="408"/>
                </a:cxn>
                <a:cxn ang="0">
                  <a:pos x="350" y="428"/>
                </a:cxn>
                <a:cxn ang="0">
                  <a:pos x="330" y="437"/>
                </a:cxn>
                <a:cxn ang="0">
                  <a:pos x="310" y="447"/>
                </a:cxn>
                <a:cxn ang="0">
                  <a:pos x="288" y="454"/>
                </a:cxn>
                <a:cxn ang="0">
                  <a:pos x="265" y="458"/>
                </a:cxn>
                <a:cxn ang="0">
                  <a:pos x="243" y="460"/>
                </a:cxn>
                <a:cxn ang="0">
                  <a:pos x="219" y="460"/>
                </a:cxn>
                <a:cxn ang="0">
                  <a:pos x="195" y="458"/>
                </a:cxn>
                <a:cxn ang="0">
                  <a:pos x="173" y="454"/>
                </a:cxn>
                <a:cxn ang="0">
                  <a:pos x="151" y="447"/>
                </a:cxn>
                <a:cxn ang="0">
                  <a:pos x="130" y="437"/>
                </a:cxn>
                <a:cxn ang="0">
                  <a:pos x="111" y="428"/>
                </a:cxn>
                <a:cxn ang="0">
                  <a:pos x="84" y="408"/>
                </a:cxn>
                <a:cxn ang="0">
                  <a:pos x="53" y="377"/>
                </a:cxn>
                <a:cxn ang="0">
                  <a:pos x="28" y="340"/>
                </a:cxn>
                <a:cxn ang="0">
                  <a:pos x="14" y="310"/>
                </a:cxn>
                <a:cxn ang="0">
                  <a:pos x="7" y="287"/>
                </a:cxn>
                <a:cxn ang="0">
                  <a:pos x="3" y="266"/>
                </a:cxn>
                <a:cxn ang="0">
                  <a:pos x="1" y="242"/>
                </a:cxn>
                <a:cxn ang="0">
                  <a:pos x="1" y="218"/>
                </a:cxn>
                <a:cxn ang="0">
                  <a:pos x="3" y="195"/>
                </a:cxn>
                <a:cxn ang="0">
                  <a:pos x="7" y="173"/>
                </a:cxn>
                <a:cxn ang="0">
                  <a:pos x="14" y="151"/>
                </a:cxn>
                <a:cxn ang="0">
                  <a:pos x="28" y="121"/>
                </a:cxn>
                <a:cxn ang="0">
                  <a:pos x="53" y="84"/>
                </a:cxn>
                <a:cxn ang="0">
                  <a:pos x="84" y="53"/>
                </a:cxn>
                <a:cxn ang="0">
                  <a:pos x="111" y="33"/>
                </a:cxn>
                <a:cxn ang="0">
                  <a:pos x="130" y="23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5" y="2"/>
                </a:cxn>
                <a:cxn ang="0">
                  <a:pos x="219" y="0"/>
                </a:cxn>
                <a:cxn ang="0">
                  <a:pos x="243" y="0"/>
                </a:cxn>
                <a:cxn ang="0">
                  <a:pos x="265" y="2"/>
                </a:cxn>
                <a:cxn ang="0">
                  <a:pos x="288" y="8"/>
                </a:cxn>
                <a:cxn ang="0">
                  <a:pos x="310" y="14"/>
                </a:cxn>
                <a:cxn ang="0">
                  <a:pos x="340" y="28"/>
                </a:cxn>
                <a:cxn ang="0">
                  <a:pos x="377" y="53"/>
                </a:cxn>
                <a:cxn ang="0">
                  <a:pos x="408" y="84"/>
                </a:cxn>
                <a:cxn ang="0">
                  <a:pos x="433" y="121"/>
                </a:cxn>
                <a:cxn ang="0">
                  <a:pos x="447" y="151"/>
                </a:cxn>
                <a:cxn ang="0">
                  <a:pos x="453" y="173"/>
                </a:cxn>
                <a:cxn ang="0">
                  <a:pos x="458" y="195"/>
                </a:cxn>
                <a:cxn ang="0">
                  <a:pos x="461" y="218"/>
                </a:cxn>
              </a:cxnLst>
              <a:rect l="0" t="0" r="r" b="b"/>
              <a:pathLst>
                <a:path w="461" h="460">
                  <a:moveTo>
                    <a:pt x="461" y="230"/>
                  </a:moveTo>
                  <a:lnTo>
                    <a:pt x="461" y="242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7" y="276"/>
                  </a:lnTo>
                  <a:lnTo>
                    <a:pt x="453" y="287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0"/>
                  </a:lnTo>
                  <a:lnTo>
                    <a:pt x="433" y="340"/>
                  </a:lnTo>
                  <a:lnTo>
                    <a:pt x="421" y="359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7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7" y="456"/>
                  </a:lnTo>
                  <a:lnTo>
                    <a:pt x="265" y="458"/>
                  </a:lnTo>
                  <a:lnTo>
                    <a:pt x="254" y="459"/>
                  </a:lnTo>
                  <a:lnTo>
                    <a:pt x="243" y="460"/>
                  </a:lnTo>
                  <a:lnTo>
                    <a:pt x="231" y="460"/>
                  </a:lnTo>
                  <a:lnTo>
                    <a:pt x="219" y="460"/>
                  </a:lnTo>
                  <a:lnTo>
                    <a:pt x="207" y="459"/>
                  </a:lnTo>
                  <a:lnTo>
                    <a:pt x="195" y="458"/>
                  </a:lnTo>
                  <a:lnTo>
                    <a:pt x="184" y="456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1" y="443"/>
                  </a:lnTo>
                  <a:lnTo>
                    <a:pt x="130" y="437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59"/>
                  </a:lnTo>
                  <a:lnTo>
                    <a:pt x="28" y="340"/>
                  </a:lnTo>
                  <a:lnTo>
                    <a:pt x="18" y="320"/>
                  </a:lnTo>
                  <a:lnTo>
                    <a:pt x="14" y="310"/>
                  </a:lnTo>
                  <a:lnTo>
                    <a:pt x="10" y="299"/>
                  </a:lnTo>
                  <a:lnTo>
                    <a:pt x="7" y="287"/>
                  </a:lnTo>
                  <a:lnTo>
                    <a:pt x="5" y="276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18"/>
                  </a:lnTo>
                  <a:lnTo>
                    <a:pt x="1" y="206"/>
                  </a:lnTo>
                  <a:lnTo>
                    <a:pt x="3" y="195"/>
                  </a:lnTo>
                  <a:lnTo>
                    <a:pt x="5" y="184"/>
                  </a:lnTo>
                  <a:lnTo>
                    <a:pt x="7" y="173"/>
                  </a:lnTo>
                  <a:lnTo>
                    <a:pt x="10" y="162"/>
                  </a:lnTo>
                  <a:lnTo>
                    <a:pt x="14" y="151"/>
                  </a:lnTo>
                  <a:lnTo>
                    <a:pt x="18" y="140"/>
                  </a:lnTo>
                  <a:lnTo>
                    <a:pt x="28" y="121"/>
                  </a:lnTo>
                  <a:lnTo>
                    <a:pt x="40" y="102"/>
                  </a:lnTo>
                  <a:lnTo>
                    <a:pt x="53" y="84"/>
                  </a:lnTo>
                  <a:lnTo>
                    <a:pt x="68" y="67"/>
                  </a:lnTo>
                  <a:lnTo>
                    <a:pt x="84" y="53"/>
                  </a:lnTo>
                  <a:lnTo>
                    <a:pt x="101" y="39"/>
                  </a:lnTo>
                  <a:lnTo>
                    <a:pt x="111" y="33"/>
                  </a:lnTo>
                  <a:lnTo>
                    <a:pt x="121" y="28"/>
                  </a:lnTo>
                  <a:lnTo>
                    <a:pt x="130" y="23"/>
                  </a:lnTo>
                  <a:lnTo>
                    <a:pt x="141" y="18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4" y="4"/>
                  </a:lnTo>
                  <a:lnTo>
                    <a:pt x="195" y="2"/>
                  </a:lnTo>
                  <a:lnTo>
                    <a:pt x="207" y="1"/>
                  </a:lnTo>
                  <a:lnTo>
                    <a:pt x="219" y="0"/>
                  </a:lnTo>
                  <a:lnTo>
                    <a:pt x="231" y="0"/>
                  </a:lnTo>
                  <a:lnTo>
                    <a:pt x="243" y="0"/>
                  </a:lnTo>
                  <a:lnTo>
                    <a:pt x="254" y="1"/>
                  </a:lnTo>
                  <a:lnTo>
                    <a:pt x="265" y="2"/>
                  </a:lnTo>
                  <a:lnTo>
                    <a:pt x="277" y="4"/>
                  </a:lnTo>
                  <a:lnTo>
                    <a:pt x="288" y="8"/>
                  </a:lnTo>
                  <a:lnTo>
                    <a:pt x="299" y="10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39"/>
                  </a:lnTo>
                  <a:lnTo>
                    <a:pt x="377" y="53"/>
                  </a:lnTo>
                  <a:lnTo>
                    <a:pt x="393" y="67"/>
                  </a:lnTo>
                  <a:lnTo>
                    <a:pt x="408" y="84"/>
                  </a:lnTo>
                  <a:lnTo>
                    <a:pt x="421" y="102"/>
                  </a:lnTo>
                  <a:lnTo>
                    <a:pt x="433" y="121"/>
                  </a:lnTo>
                  <a:lnTo>
                    <a:pt x="443" y="140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7" y="184"/>
                  </a:lnTo>
                  <a:lnTo>
                    <a:pt x="458" y="195"/>
                  </a:lnTo>
                  <a:lnTo>
                    <a:pt x="460" y="206"/>
                  </a:lnTo>
                  <a:lnTo>
                    <a:pt x="461" y="218"/>
                  </a:lnTo>
                  <a:lnTo>
                    <a:pt x="461" y="23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91"/>
            <p:cNvSpPr>
              <a:spLocks/>
            </p:cNvSpPr>
            <p:nvPr userDrawn="1"/>
          </p:nvSpPr>
          <p:spPr bwMode="auto">
            <a:xfrm>
              <a:off x="5387" y="3512"/>
              <a:ext cx="154" cy="154"/>
            </a:xfrm>
            <a:custGeom>
              <a:avLst/>
              <a:gdLst/>
              <a:ahLst/>
              <a:cxnLst>
                <a:cxn ang="0">
                  <a:pos x="460" y="243"/>
                </a:cxn>
                <a:cxn ang="0">
                  <a:pos x="458" y="266"/>
                </a:cxn>
                <a:cxn ang="0">
                  <a:pos x="453" y="288"/>
                </a:cxn>
                <a:cxn ang="0">
                  <a:pos x="447" y="310"/>
                </a:cxn>
                <a:cxn ang="0">
                  <a:pos x="433" y="340"/>
                </a:cxn>
                <a:cxn ang="0">
                  <a:pos x="408" y="377"/>
                </a:cxn>
                <a:cxn ang="0">
                  <a:pos x="377" y="408"/>
                </a:cxn>
                <a:cxn ang="0">
                  <a:pos x="350" y="428"/>
                </a:cxn>
                <a:cxn ang="0">
                  <a:pos x="330" y="439"/>
                </a:cxn>
                <a:cxn ang="0">
                  <a:pos x="310" y="447"/>
                </a:cxn>
                <a:cxn ang="0">
                  <a:pos x="288" y="454"/>
                </a:cxn>
                <a:cxn ang="0">
                  <a:pos x="265" y="458"/>
                </a:cxn>
                <a:cxn ang="0">
                  <a:pos x="242" y="461"/>
                </a:cxn>
                <a:cxn ang="0">
                  <a:pos x="218" y="461"/>
                </a:cxn>
                <a:cxn ang="0">
                  <a:pos x="195" y="458"/>
                </a:cxn>
                <a:cxn ang="0">
                  <a:pos x="173" y="454"/>
                </a:cxn>
                <a:cxn ang="0">
                  <a:pos x="151" y="447"/>
                </a:cxn>
                <a:cxn ang="0">
                  <a:pos x="130" y="439"/>
                </a:cxn>
                <a:cxn ang="0">
                  <a:pos x="111" y="428"/>
                </a:cxn>
                <a:cxn ang="0">
                  <a:pos x="84" y="408"/>
                </a:cxn>
                <a:cxn ang="0">
                  <a:pos x="53" y="377"/>
                </a:cxn>
                <a:cxn ang="0">
                  <a:pos x="28" y="340"/>
                </a:cxn>
                <a:cxn ang="0">
                  <a:pos x="14" y="310"/>
                </a:cxn>
                <a:cxn ang="0">
                  <a:pos x="7" y="288"/>
                </a:cxn>
                <a:cxn ang="0">
                  <a:pos x="3" y="266"/>
                </a:cxn>
                <a:cxn ang="0">
                  <a:pos x="0" y="243"/>
                </a:cxn>
                <a:cxn ang="0">
                  <a:pos x="0" y="219"/>
                </a:cxn>
                <a:cxn ang="0">
                  <a:pos x="3" y="195"/>
                </a:cxn>
                <a:cxn ang="0">
                  <a:pos x="7" y="173"/>
                </a:cxn>
                <a:cxn ang="0">
                  <a:pos x="14" y="151"/>
                </a:cxn>
                <a:cxn ang="0">
                  <a:pos x="28" y="121"/>
                </a:cxn>
                <a:cxn ang="0">
                  <a:pos x="53" y="84"/>
                </a:cxn>
                <a:cxn ang="0">
                  <a:pos x="84" y="53"/>
                </a:cxn>
                <a:cxn ang="0">
                  <a:pos x="121" y="28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5" y="3"/>
                </a:cxn>
                <a:cxn ang="0">
                  <a:pos x="218" y="1"/>
                </a:cxn>
                <a:cxn ang="0">
                  <a:pos x="242" y="1"/>
                </a:cxn>
                <a:cxn ang="0">
                  <a:pos x="265" y="3"/>
                </a:cxn>
                <a:cxn ang="0">
                  <a:pos x="288" y="8"/>
                </a:cxn>
                <a:cxn ang="0">
                  <a:pos x="310" y="14"/>
                </a:cxn>
                <a:cxn ang="0">
                  <a:pos x="340" y="28"/>
                </a:cxn>
                <a:cxn ang="0">
                  <a:pos x="377" y="53"/>
                </a:cxn>
                <a:cxn ang="0">
                  <a:pos x="408" y="84"/>
                </a:cxn>
                <a:cxn ang="0">
                  <a:pos x="433" y="121"/>
                </a:cxn>
                <a:cxn ang="0">
                  <a:pos x="447" y="151"/>
                </a:cxn>
                <a:cxn ang="0">
                  <a:pos x="453" y="173"/>
                </a:cxn>
                <a:cxn ang="0">
                  <a:pos x="458" y="195"/>
                </a:cxn>
                <a:cxn ang="0">
                  <a:pos x="460" y="219"/>
                </a:cxn>
              </a:cxnLst>
              <a:rect l="0" t="0" r="r" b="b"/>
              <a:pathLst>
                <a:path w="461" h="461">
                  <a:moveTo>
                    <a:pt x="461" y="231"/>
                  </a:moveTo>
                  <a:lnTo>
                    <a:pt x="460" y="243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6" y="278"/>
                  </a:lnTo>
                  <a:lnTo>
                    <a:pt x="453" y="288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1"/>
                  </a:lnTo>
                  <a:lnTo>
                    <a:pt x="433" y="340"/>
                  </a:lnTo>
                  <a:lnTo>
                    <a:pt x="421" y="360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9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6" y="457"/>
                  </a:lnTo>
                  <a:lnTo>
                    <a:pt x="265" y="458"/>
                  </a:lnTo>
                  <a:lnTo>
                    <a:pt x="254" y="460"/>
                  </a:lnTo>
                  <a:lnTo>
                    <a:pt x="242" y="461"/>
                  </a:lnTo>
                  <a:lnTo>
                    <a:pt x="230" y="461"/>
                  </a:lnTo>
                  <a:lnTo>
                    <a:pt x="218" y="461"/>
                  </a:lnTo>
                  <a:lnTo>
                    <a:pt x="206" y="460"/>
                  </a:lnTo>
                  <a:lnTo>
                    <a:pt x="195" y="458"/>
                  </a:lnTo>
                  <a:lnTo>
                    <a:pt x="183" y="457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0" y="443"/>
                  </a:lnTo>
                  <a:lnTo>
                    <a:pt x="130" y="439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60"/>
                  </a:lnTo>
                  <a:lnTo>
                    <a:pt x="28" y="340"/>
                  </a:lnTo>
                  <a:lnTo>
                    <a:pt x="18" y="321"/>
                  </a:lnTo>
                  <a:lnTo>
                    <a:pt x="14" y="310"/>
                  </a:lnTo>
                  <a:lnTo>
                    <a:pt x="11" y="299"/>
                  </a:lnTo>
                  <a:lnTo>
                    <a:pt x="7" y="288"/>
                  </a:lnTo>
                  <a:lnTo>
                    <a:pt x="4" y="278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19"/>
                  </a:lnTo>
                  <a:lnTo>
                    <a:pt x="1" y="207"/>
                  </a:lnTo>
                  <a:lnTo>
                    <a:pt x="3" y="195"/>
                  </a:lnTo>
                  <a:lnTo>
                    <a:pt x="4" y="185"/>
                  </a:lnTo>
                  <a:lnTo>
                    <a:pt x="7" y="173"/>
                  </a:lnTo>
                  <a:lnTo>
                    <a:pt x="11" y="162"/>
                  </a:lnTo>
                  <a:lnTo>
                    <a:pt x="14" y="151"/>
                  </a:lnTo>
                  <a:lnTo>
                    <a:pt x="18" y="141"/>
                  </a:lnTo>
                  <a:lnTo>
                    <a:pt x="28" y="121"/>
                  </a:lnTo>
                  <a:lnTo>
                    <a:pt x="40" y="101"/>
                  </a:lnTo>
                  <a:lnTo>
                    <a:pt x="53" y="84"/>
                  </a:lnTo>
                  <a:lnTo>
                    <a:pt x="68" y="68"/>
                  </a:lnTo>
                  <a:lnTo>
                    <a:pt x="84" y="53"/>
                  </a:lnTo>
                  <a:lnTo>
                    <a:pt x="101" y="40"/>
                  </a:lnTo>
                  <a:lnTo>
                    <a:pt x="121" y="28"/>
                  </a:lnTo>
                  <a:lnTo>
                    <a:pt x="140" y="18"/>
                  </a:lnTo>
                  <a:lnTo>
                    <a:pt x="151" y="14"/>
                  </a:lnTo>
                  <a:lnTo>
                    <a:pt x="162" y="11"/>
                  </a:lnTo>
                  <a:lnTo>
                    <a:pt x="173" y="8"/>
                  </a:lnTo>
                  <a:lnTo>
                    <a:pt x="183" y="5"/>
                  </a:lnTo>
                  <a:lnTo>
                    <a:pt x="195" y="3"/>
                  </a:lnTo>
                  <a:lnTo>
                    <a:pt x="206" y="1"/>
                  </a:lnTo>
                  <a:lnTo>
                    <a:pt x="218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6" y="5"/>
                  </a:lnTo>
                  <a:lnTo>
                    <a:pt x="288" y="8"/>
                  </a:lnTo>
                  <a:lnTo>
                    <a:pt x="299" y="11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40"/>
                  </a:lnTo>
                  <a:lnTo>
                    <a:pt x="377" y="53"/>
                  </a:lnTo>
                  <a:lnTo>
                    <a:pt x="393" y="68"/>
                  </a:lnTo>
                  <a:lnTo>
                    <a:pt x="408" y="84"/>
                  </a:lnTo>
                  <a:lnTo>
                    <a:pt x="421" y="101"/>
                  </a:lnTo>
                  <a:lnTo>
                    <a:pt x="433" y="121"/>
                  </a:lnTo>
                  <a:lnTo>
                    <a:pt x="443" y="141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6" y="185"/>
                  </a:lnTo>
                  <a:lnTo>
                    <a:pt x="458" y="195"/>
                  </a:lnTo>
                  <a:lnTo>
                    <a:pt x="460" y="207"/>
                  </a:lnTo>
                  <a:lnTo>
                    <a:pt x="460" y="219"/>
                  </a:lnTo>
                  <a:lnTo>
                    <a:pt x="461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92"/>
            <p:cNvSpPr>
              <a:spLocks/>
            </p:cNvSpPr>
            <p:nvPr userDrawn="1"/>
          </p:nvSpPr>
          <p:spPr bwMode="auto">
            <a:xfrm>
              <a:off x="5201" y="3283"/>
              <a:ext cx="338" cy="358"/>
            </a:xfrm>
            <a:custGeom>
              <a:avLst/>
              <a:gdLst/>
              <a:ahLst/>
              <a:cxnLst>
                <a:cxn ang="0">
                  <a:pos x="1014" y="90"/>
                </a:cxn>
                <a:cxn ang="0">
                  <a:pos x="1005" y="144"/>
                </a:cxn>
                <a:cxn ang="0">
                  <a:pos x="994" y="201"/>
                </a:cxn>
                <a:cxn ang="0">
                  <a:pos x="979" y="271"/>
                </a:cxn>
                <a:cxn ang="0">
                  <a:pos x="960" y="346"/>
                </a:cxn>
                <a:cxn ang="0">
                  <a:pos x="934" y="419"/>
                </a:cxn>
                <a:cxn ang="0">
                  <a:pos x="920" y="453"/>
                </a:cxn>
                <a:cxn ang="0">
                  <a:pos x="903" y="484"/>
                </a:cxn>
                <a:cxn ang="0">
                  <a:pos x="886" y="512"/>
                </a:cxn>
                <a:cxn ang="0">
                  <a:pos x="868" y="535"/>
                </a:cxn>
                <a:cxn ang="0">
                  <a:pos x="847" y="553"/>
                </a:cxn>
                <a:cxn ang="0">
                  <a:pos x="828" y="569"/>
                </a:cxn>
                <a:cxn ang="0">
                  <a:pos x="787" y="594"/>
                </a:cxn>
                <a:cxn ang="0">
                  <a:pos x="745" y="612"/>
                </a:cxn>
                <a:cxn ang="0">
                  <a:pos x="701" y="629"/>
                </a:cxn>
                <a:cxn ang="0">
                  <a:pos x="659" y="645"/>
                </a:cxn>
                <a:cxn ang="0">
                  <a:pos x="616" y="664"/>
                </a:cxn>
                <a:cxn ang="0">
                  <a:pos x="575" y="691"/>
                </a:cxn>
                <a:cxn ang="0">
                  <a:pos x="555" y="709"/>
                </a:cxn>
                <a:cxn ang="0">
                  <a:pos x="534" y="729"/>
                </a:cxn>
                <a:cxn ang="0">
                  <a:pos x="516" y="752"/>
                </a:cxn>
                <a:cxn ang="0">
                  <a:pos x="501" y="777"/>
                </a:cxn>
                <a:cxn ang="0">
                  <a:pos x="489" y="804"/>
                </a:cxn>
                <a:cxn ang="0">
                  <a:pos x="479" y="832"/>
                </a:cxn>
                <a:cxn ang="0">
                  <a:pos x="466" y="889"/>
                </a:cxn>
                <a:cxn ang="0">
                  <a:pos x="461" y="944"/>
                </a:cxn>
                <a:cxn ang="0">
                  <a:pos x="461" y="995"/>
                </a:cxn>
                <a:cxn ang="0">
                  <a:pos x="463" y="1035"/>
                </a:cxn>
                <a:cxn ang="0">
                  <a:pos x="467" y="1073"/>
                </a:cxn>
                <a:cxn ang="0">
                  <a:pos x="4" y="971"/>
                </a:cxn>
                <a:cxn ang="0">
                  <a:pos x="18" y="895"/>
                </a:cxn>
                <a:cxn ang="0">
                  <a:pos x="34" y="823"/>
                </a:cxn>
                <a:cxn ang="0">
                  <a:pos x="57" y="742"/>
                </a:cxn>
                <a:cxn ang="0">
                  <a:pos x="79" y="680"/>
                </a:cxn>
                <a:cxn ang="0">
                  <a:pos x="95" y="641"/>
                </a:cxn>
                <a:cxn ang="0">
                  <a:pos x="114" y="604"/>
                </a:cxn>
                <a:cxn ang="0">
                  <a:pos x="134" y="570"/>
                </a:cxn>
                <a:cxn ang="0">
                  <a:pos x="157" y="541"/>
                </a:cxn>
                <a:cxn ang="0">
                  <a:pos x="181" y="516"/>
                </a:cxn>
                <a:cxn ang="0">
                  <a:pos x="219" y="491"/>
                </a:cxn>
                <a:cxn ang="0">
                  <a:pos x="267" y="466"/>
                </a:cxn>
                <a:cxn ang="0">
                  <a:pos x="338" y="434"/>
                </a:cxn>
                <a:cxn ang="0">
                  <a:pos x="403" y="402"/>
                </a:cxn>
                <a:cxn ang="0">
                  <a:pos x="442" y="376"/>
                </a:cxn>
                <a:cxn ang="0">
                  <a:pos x="469" y="352"/>
                </a:cxn>
                <a:cxn ang="0">
                  <a:pos x="486" y="334"/>
                </a:cxn>
                <a:cxn ang="0">
                  <a:pos x="502" y="312"/>
                </a:cxn>
                <a:cxn ang="0">
                  <a:pos x="516" y="288"/>
                </a:cxn>
                <a:cxn ang="0">
                  <a:pos x="533" y="247"/>
                </a:cxn>
                <a:cxn ang="0">
                  <a:pos x="549" y="194"/>
                </a:cxn>
                <a:cxn ang="0">
                  <a:pos x="557" y="146"/>
                </a:cxn>
                <a:cxn ang="0">
                  <a:pos x="560" y="102"/>
                </a:cxn>
                <a:cxn ang="0">
                  <a:pos x="558" y="64"/>
                </a:cxn>
                <a:cxn ang="0">
                  <a:pos x="553" y="33"/>
                </a:cxn>
                <a:cxn ang="0">
                  <a:pos x="548" y="5"/>
                </a:cxn>
              </a:cxnLst>
              <a:rect l="0" t="0" r="r" b="b"/>
              <a:pathLst>
                <a:path w="1014" h="1073">
                  <a:moveTo>
                    <a:pt x="546" y="0"/>
                  </a:moveTo>
                  <a:lnTo>
                    <a:pt x="1014" y="90"/>
                  </a:lnTo>
                  <a:lnTo>
                    <a:pt x="1011" y="104"/>
                  </a:lnTo>
                  <a:lnTo>
                    <a:pt x="1005" y="144"/>
                  </a:lnTo>
                  <a:lnTo>
                    <a:pt x="1001" y="171"/>
                  </a:lnTo>
                  <a:lnTo>
                    <a:pt x="994" y="201"/>
                  </a:lnTo>
                  <a:lnTo>
                    <a:pt x="988" y="235"/>
                  </a:lnTo>
                  <a:lnTo>
                    <a:pt x="979" y="271"/>
                  </a:lnTo>
                  <a:lnTo>
                    <a:pt x="970" y="308"/>
                  </a:lnTo>
                  <a:lnTo>
                    <a:pt x="960" y="346"/>
                  </a:lnTo>
                  <a:lnTo>
                    <a:pt x="948" y="383"/>
                  </a:lnTo>
                  <a:lnTo>
                    <a:pt x="934" y="419"/>
                  </a:lnTo>
                  <a:lnTo>
                    <a:pt x="927" y="436"/>
                  </a:lnTo>
                  <a:lnTo>
                    <a:pt x="920" y="453"/>
                  </a:lnTo>
                  <a:lnTo>
                    <a:pt x="912" y="469"/>
                  </a:lnTo>
                  <a:lnTo>
                    <a:pt x="903" y="484"/>
                  </a:lnTo>
                  <a:lnTo>
                    <a:pt x="895" y="498"/>
                  </a:lnTo>
                  <a:lnTo>
                    <a:pt x="886" y="512"/>
                  </a:lnTo>
                  <a:lnTo>
                    <a:pt x="876" y="524"/>
                  </a:lnTo>
                  <a:lnTo>
                    <a:pt x="868" y="535"/>
                  </a:lnTo>
                  <a:lnTo>
                    <a:pt x="857" y="544"/>
                  </a:lnTo>
                  <a:lnTo>
                    <a:pt x="847" y="553"/>
                  </a:lnTo>
                  <a:lnTo>
                    <a:pt x="838" y="562"/>
                  </a:lnTo>
                  <a:lnTo>
                    <a:pt x="828" y="569"/>
                  </a:lnTo>
                  <a:lnTo>
                    <a:pt x="807" y="582"/>
                  </a:lnTo>
                  <a:lnTo>
                    <a:pt x="787" y="594"/>
                  </a:lnTo>
                  <a:lnTo>
                    <a:pt x="765" y="604"/>
                  </a:lnTo>
                  <a:lnTo>
                    <a:pt x="745" y="612"/>
                  </a:lnTo>
                  <a:lnTo>
                    <a:pt x="723" y="621"/>
                  </a:lnTo>
                  <a:lnTo>
                    <a:pt x="701" y="629"/>
                  </a:lnTo>
                  <a:lnTo>
                    <a:pt x="680" y="636"/>
                  </a:lnTo>
                  <a:lnTo>
                    <a:pt x="659" y="645"/>
                  </a:lnTo>
                  <a:lnTo>
                    <a:pt x="638" y="653"/>
                  </a:lnTo>
                  <a:lnTo>
                    <a:pt x="616" y="664"/>
                  </a:lnTo>
                  <a:lnTo>
                    <a:pt x="596" y="677"/>
                  </a:lnTo>
                  <a:lnTo>
                    <a:pt x="575" y="691"/>
                  </a:lnTo>
                  <a:lnTo>
                    <a:pt x="564" y="700"/>
                  </a:lnTo>
                  <a:lnTo>
                    <a:pt x="555" y="709"/>
                  </a:lnTo>
                  <a:lnTo>
                    <a:pt x="545" y="718"/>
                  </a:lnTo>
                  <a:lnTo>
                    <a:pt x="534" y="729"/>
                  </a:lnTo>
                  <a:lnTo>
                    <a:pt x="524" y="740"/>
                  </a:lnTo>
                  <a:lnTo>
                    <a:pt x="516" y="752"/>
                  </a:lnTo>
                  <a:lnTo>
                    <a:pt x="508" y="765"/>
                  </a:lnTo>
                  <a:lnTo>
                    <a:pt x="501" y="777"/>
                  </a:lnTo>
                  <a:lnTo>
                    <a:pt x="494" y="791"/>
                  </a:lnTo>
                  <a:lnTo>
                    <a:pt x="489" y="804"/>
                  </a:lnTo>
                  <a:lnTo>
                    <a:pt x="483" y="818"/>
                  </a:lnTo>
                  <a:lnTo>
                    <a:pt x="479" y="832"/>
                  </a:lnTo>
                  <a:lnTo>
                    <a:pt x="471" y="860"/>
                  </a:lnTo>
                  <a:lnTo>
                    <a:pt x="466" y="889"/>
                  </a:lnTo>
                  <a:lnTo>
                    <a:pt x="463" y="917"/>
                  </a:lnTo>
                  <a:lnTo>
                    <a:pt x="461" y="944"/>
                  </a:lnTo>
                  <a:lnTo>
                    <a:pt x="459" y="970"/>
                  </a:lnTo>
                  <a:lnTo>
                    <a:pt x="461" y="995"/>
                  </a:lnTo>
                  <a:lnTo>
                    <a:pt x="461" y="1016"/>
                  </a:lnTo>
                  <a:lnTo>
                    <a:pt x="463" y="1035"/>
                  </a:lnTo>
                  <a:lnTo>
                    <a:pt x="465" y="1063"/>
                  </a:lnTo>
                  <a:lnTo>
                    <a:pt x="467" y="1073"/>
                  </a:lnTo>
                  <a:lnTo>
                    <a:pt x="0" y="988"/>
                  </a:lnTo>
                  <a:lnTo>
                    <a:pt x="4" y="971"/>
                  </a:lnTo>
                  <a:lnTo>
                    <a:pt x="11" y="926"/>
                  </a:lnTo>
                  <a:lnTo>
                    <a:pt x="18" y="895"/>
                  </a:lnTo>
                  <a:lnTo>
                    <a:pt x="25" y="861"/>
                  </a:lnTo>
                  <a:lnTo>
                    <a:pt x="34" y="823"/>
                  </a:lnTo>
                  <a:lnTo>
                    <a:pt x="45" y="783"/>
                  </a:lnTo>
                  <a:lnTo>
                    <a:pt x="57" y="742"/>
                  </a:lnTo>
                  <a:lnTo>
                    <a:pt x="71" y="701"/>
                  </a:lnTo>
                  <a:lnTo>
                    <a:pt x="79" y="680"/>
                  </a:lnTo>
                  <a:lnTo>
                    <a:pt x="87" y="660"/>
                  </a:lnTo>
                  <a:lnTo>
                    <a:pt x="95" y="641"/>
                  </a:lnTo>
                  <a:lnTo>
                    <a:pt x="104" y="622"/>
                  </a:lnTo>
                  <a:lnTo>
                    <a:pt x="114" y="604"/>
                  </a:lnTo>
                  <a:lnTo>
                    <a:pt x="124" y="587"/>
                  </a:lnTo>
                  <a:lnTo>
                    <a:pt x="134" y="570"/>
                  </a:lnTo>
                  <a:lnTo>
                    <a:pt x="145" y="555"/>
                  </a:lnTo>
                  <a:lnTo>
                    <a:pt x="157" y="541"/>
                  </a:lnTo>
                  <a:lnTo>
                    <a:pt x="169" y="528"/>
                  </a:lnTo>
                  <a:lnTo>
                    <a:pt x="181" y="516"/>
                  </a:lnTo>
                  <a:lnTo>
                    <a:pt x="194" y="507"/>
                  </a:lnTo>
                  <a:lnTo>
                    <a:pt x="219" y="491"/>
                  </a:lnTo>
                  <a:lnTo>
                    <a:pt x="243" y="477"/>
                  </a:lnTo>
                  <a:lnTo>
                    <a:pt x="267" y="466"/>
                  </a:lnTo>
                  <a:lnTo>
                    <a:pt x="291" y="455"/>
                  </a:lnTo>
                  <a:lnTo>
                    <a:pt x="338" y="434"/>
                  </a:lnTo>
                  <a:lnTo>
                    <a:pt x="383" y="414"/>
                  </a:lnTo>
                  <a:lnTo>
                    <a:pt x="403" y="402"/>
                  </a:lnTo>
                  <a:lnTo>
                    <a:pt x="424" y="390"/>
                  </a:lnTo>
                  <a:lnTo>
                    <a:pt x="442" y="376"/>
                  </a:lnTo>
                  <a:lnTo>
                    <a:pt x="461" y="361"/>
                  </a:lnTo>
                  <a:lnTo>
                    <a:pt x="469" y="352"/>
                  </a:lnTo>
                  <a:lnTo>
                    <a:pt x="478" y="343"/>
                  </a:lnTo>
                  <a:lnTo>
                    <a:pt x="486" y="334"/>
                  </a:lnTo>
                  <a:lnTo>
                    <a:pt x="494" y="324"/>
                  </a:lnTo>
                  <a:lnTo>
                    <a:pt x="502" y="312"/>
                  </a:lnTo>
                  <a:lnTo>
                    <a:pt x="508" y="300"/>
                  </a:lnTo>
                  <a:lnTo>
                    <a:pt x="516" y="288"/>
                  </a:lnTo>
                  <a:lnTo>
                    <a:pt x="522" y="274"/>
                  </a:lnTo>
                  <a:lnTo>
                    <a:pt x="533" y="247"/>
                  </a:lnTo>
                  <a:lnTo>
                    <a:pt x="542" y="220"/>
                  </a:lnTo>
                  <a:lnTo>
                    <a:pt x="549" y="194"/>
                  </a:lnTo>
                  <a:lnTo>
                    <a:pt x="553" y="170"/>
                  </a:lnTo>
                  <a:lnTo>
                    <a:pt x="557" y="146"/>
                  </a:lnTo>
                  <a:lnTo>
                    <a:pt x="559" y="123"/>
                  </a:lnTo>
                  <a:lnTo>
                    <a:pt x="560" y="102"/>
                  </a:lnTo>
                  <a:lnTo>
                    <a:pt x="559" y="82"/>
                  </a:lnTo>
                  <a:lnTo>
                    <a:pt x="558" y="64"/>
                  </a:lnTo>
                  <a:lnTo>
                    <a:pt x="556" y="48"/>
                  </a:lnTo>
                  <a:lnTo>
                    <a:pt x="553" y="33"/>
                  </a:lnTo>
                  <a:lnTo>
                    <a:pt x="551" y="22"/>
                  </a:lnTo>
                  <a:lnTo>
                    <a:pt x="548" y="5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93"/>
            <p:cNvSpPr>
              <a:spLocks/>
            </p:cNvSpPr>
            <p:nvPr userDrawn="1"/>
          </p:nvSpPr>
          <p:spPr bwMode="auto">
            <a:xfrm>
              <a:off x="4094" y="3814"/>
              <a:ext cx="71" cy="9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09" y="0"/>
                </a:cxn>
                <a:cxn ang="0">
                  <a:pos x="209" y="23"/>
                </a:cxn>
                <a:cxn ang="0">
                  <a:pos x="29" y="253"/>
                </a:cxn>
                <a:cxn ang="0">
                  <a:pos x="214" y="253"/>
                </a:cxn>
                <a:cxn ang="0">
                  <a:pos x="214" y="274"/>
                </a:cxn>
                <a:cxn ang="0">
                  <a:pos x="0" y="274"/>
                </a:cxn>
                <a:cxn ang="0">
                  <a:pos x="0" y="252"/>
                </a:cxn>
                <a:cxn ang="0">
                  <a:pos x="180" y="23"/>
                </a:cxn>
                <a:cxn ang="0">
                  <a:pos x="12" y="23"/>
                </a:cxn>
                <a:cxn ang="0">
                  <a:pos x="12" y="0"/>
                </a:cxn>
              </a:cxnLst>
              <a:rect l="0" t="0" r="r" b="b"/>
              <a:pathLst>
                <a:path w="214" h="274">
                  <a:moveTo>
                    <a:pt x="12" y="0"/>
                  </a:moveTo>
                  <a:lnTo>
                    <a:pt x="209" y="0"/>
                  </a:lnTo>
                  <a:lnTo>
                    <a:pt x="209" y="23"/>
                  </a:lnTo>
                  <a:lnTo>
                    <a:pt x="29" y="253"/>
                  </a:lnTo>
                  <a:lnTo>
                    <a:pt x="214" y="253"/>
                  </a:lnTo>
                  <a:lnTo>
                    <a:pt x="214" y="274"/>
                  </a:lnTo>
                  <a:lnTo>
                    <a:pt x="0" y="274"/>
                  </a:lnTo>
                  <a:lnTo>
                    <a:pt x="0" y="252"/>
                  </a:lnTo>
                  <a:lnTo>
                    <a:pt x="180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94"/>
            <p:cNvSpPr>
              <a:spLocks noEditPoints="1"/>
            </p:cNvSpPr>
            <p:nvPr userDrawn="1"/>
          </p:nvSpPr>
          <p:spPr bwMode="auto">
            <a:xfrm>
              <a:off x="4171" y="3837"/>
              <a:ext cx="61" cy="70"/>
            </a:xfrm>
            <a:custGeom>
              <a:avLst/>
              <a:gdLst/>
              <a:ahLst/>
              <a:cxnLst>
                <a:cxn ang="0">
                  <a:pos x="133" y="100"/>
                </a:cxn>
                <a:cxn ang="0">
                  <a:pos x="115" y="105"/>
                </a:cxn>
                <a:cxn ang="0">
                  <a:pos x="47" y="119"/>
                </a:cxn>
                <a:cxn ang="0">
                  <a:pos x="32" y="129"/>
                </a:cxn>
                <a:cxn ang="0">
                  <a:pos x="25" y="144"/>
                </a:cxn>
                <a:cxn ang="0">
                  <a:pos x="27" y="167"/>
                </a:cxn>
                <a:cxn ang="0">
                  <a:pos x="44" y="184"/>
                </a:cxn>
                <a:cxn ang="0">
                  <a:pos x="68" y="190"/>
                </a:cxn>
                <a:cxn ang="0">
                  <a:pos x="88" y="187"/>
                </a:cxn>
                <a:cxn ang="0">
                  <a:pos x="106" y="181"/>
                </a:cxn>
                <a:cxn ang="0">
                  <a:pos x="121" y="169"/>
                </a:cxn>
                <a:cxn ang="0">
                  <a:pos x="132" y="154"/>
                </a:cxn>
                <a:cxn ang="0">
                  <a:pos x="137" y="135"/>
                </a:cxn>
                <a:cxn ang="0">
                  <a:pos x="7" y="67"/>
                </a:cxn>
                <a:cxn ang="0">
                  <a:pos x="12" y="44"/>
                </a:cxn>
                <a:cxn ang="0">
                  <a:pos x="22" y="25"/>
                </a:cxn>
                <a:cxn ang="0">
                  <a:pos x="38" y="12"/>
                </a:cxn>
                <a:cxn ang="0">
                  <a:pos x="57" y="5"/>
                </a:cxn>
                <a:cxn ang="0">
                  <a:pos x="101" y="1"/>
                </a:cxn>
                <a:cxn ang="0">
                  <a:pos x="126" y="7"/>
                </a:cxn>
                <a:cxn ang="0">
                  <a:pos x="142" y="17"/>
                </a:cxn>
                <a:cxn ang="0">
                  <a:pos x="154" y="32"/>
                </a:cxn>
                <a:cxn ang="0">
                  <a:pos x="161" y="54"/>
                </a:cxn>
                <a:cxn ang="0">
                  <a:pos x="162" y="173"/>
                </a:cxn>
                <a:cxn ang="0">
                  <a:pos x="165" y="181"/>
                </a:cxn>
                <a:cxn ang="0">
                  <a:pos x="172" y="184"/>
                </a:cxn>
                <a:cxn ang="0">
                  <a:pos x="183" y="183"/>
                </a:cxn>
                <a:cxn ang="0">
                  <a:pos x="167" y="204"/>
                </a:cxn>
                <a:cxn ang="0">
                  <a:pos x="148" y="199"/>
                </a:cxn>
                <a:cxn ang="0">
                  <a:pos x="140" y="184"/>
                </a:cxn>
                <a:cxn ang="0">
                  <a:pos x="138" y="170"/>
                </a:cxn>
                <a:cxn ang="0">
                  <a:pos x="118" y="194"/>
                </a:cxn>
                <a:cxn ang="0">
                  <a:pos x="91" y="208"/>
                </a:cxn>
                <a:cxn ang="0">
                  <a:pos x="53" y="210"/>
                </a:cxn>
                <a:cxn ang="0">
                  <a:pos x="29" y="202"/>
                </a:cxn>
                <a:cxn ang="0">
                  <a:pos x="15" y="193"/>
                </a:cxn>
                <a:cxn ang="0">
                  <a:pos x="4" y="179"/>
                </a:cxn>
                <a:cxn ang="0">
                  <a:pos x="0" y="159"/>
                </a:cxn>
                <a:cxn ang="0">
                  <a:pos x="2" y="134"/>
                </a:cxn>
                <a:cxn ang="0">
                  <a:pos x="14" y="115"/>
                </a:cxn>
                <a:cxn ang="0">
                  <a:pos x="33" y="102"/>
                </a:cxn>
                <a:cxn ang="0">
                  <a:pos x="86" y="91"/>
                </a:cxn>
                <a:cxn ang="0">
                  <a:pos x="119" y="87"/>
                </a:cxn>
                <a:cxn ang="0">
                  <a:pos x="133" y="79"/>
                </a:cxn>
                <a:cxn ang="0">
                  <a:pos x="137" y="62"/>
                </a:cxn>
                <a:cxn ang="0">
                  <a:pos x="135" y="46"/>
                </a:cxn>
                <a:cxn ang="0">
                  <a:pos x="128" y="35"/>
                </a:cxn>
                <a:cxn ang="0">
                  <a:pos x="114" y="25"/>
                </a:cxn>
                <a:cxn ang="0">
                  <a:pos x="85" y="21"/>
                </a:cxn>
                <a:cxn ang="0">
                  <a:pos x="55" y="27"/>
                </a:cxn>
                <a:cxn ang="0">
                  <a:pos x="37" y="46"/>
                </a:cxn>
                <a:cxn ang="0">
                  <a:pos x="7" y="67"/>
                </a:cxn>
              </a:cxnLst>
              <a:rect l="0" t="0" r="r" b="b"/>
              <a:pathLst>
                <a:path w="183" h="210">
                  <a:moveTo>
                    <a:pt x="137" y="96"/>
                  </a:moveTo>
                  <a:lnTo>
                    <a:pt x="136" y="96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21" y="104"/>
                  </a:lnTo>
                  <a:lnTo>
                    <a:pt x="115" y="105"/>
                  </a:lnTo>
                  <a:lnTo>
                    <a:pt x="84" y="111"/>
                  </a:lnTo>
                  <a:lnTo>
                    <a:pt x="54" y="116"/>
                  </a:lnTo>
                  <a:lnTo>
                    <a:pt x="47" y="119"/>
                  </a:lnTo>
                  <a:lnTo>
                    <a:pt x="42" y="121"/>
                  </a:lnTo>
                  <a:lnTo>
                    <a:pt x="37" y="125"/>
                  </a:lnTo>
                  <a:lnTo>
                    <a:pt x="32" y="129"/>
                  </a:lnTo>
                  <a:lnTo>
                    <a:pt x="29" y="133"/>
                  </a:lnTo>
                  <a:lnTo>
                    <a:pt x="26" y="139"/>
                  </a:lnTo>
                  <a:lnTo>
                    <a:pt x="25" y="144"/>
                  </a:lnTo>
                  <a:lnTo>
                    <a:pt x="24" y="150"/>
                  </a:lnTo>
                  <a:lnTo>
                    <a:pt x="25" y="159"/>
                  </a:lnTo>
                  <a:lnTo>
                    <a:pt x="27" y="167"/>
                  </a:lnTo>
                  <a:lnTo>
                    <a:pt x="31" y="174"/>
                  </a:lnTo>
                  <a:lnTo>
                    <a:pt x="37" y="180"/>
                  </a:lnTo>
                  <a:lnTo>
                    <a:pt x="44" y="184"/>
                  </a:lnTo>
                  <a:lnTo>
                    <a:pt x="52" y="187"/>
                  </a:lnTo>
                  <a:lnTo>
                    <a:pt x="59" y="189"/>
                  </a:lnTo>
                  <a:lnTo>
                    <a:pt x="68" y="190"/>
                  </a:lnTo>
                  <a:lnTo>
                    <a:pt x="74" y="189"/>
                  </a:lnTo>
                  <a:lnTo>
                    <a:pt x="82" y="189"/>
                  </a:lnTo>
                  <a:lnTo>
                    <a:pt x="88" y="187"/>
                  </a:lnTo>
                  <a:lnTo>
                    <a:pt x="94" y="186"/>
                  </a:lnTo>
                  <a:lnTo>
                    <a:pt x="100" y="184"/>
                  </a:lnTo>
                  <a:lnTo>
                    <a:pt x="106" y="181"/>
                  </a:lnTo>
                  <a:lnTo>
                    <a:pt x="111" y="177"/>
                  </a:lnTo>
                  <a:lnTo>
                    <a:pt x="116" y="173"/>
                  </a:lnTo>
                  <a:lnTo>
                    <a:pt x="121" y="169"/>
                  </a:lnTo>
                  <a:lnTo>
                    <a:pt x="125" y="165"/>
                  </a:lnTo>
                  <a:lnTo>
                    <a:pt x="128" y="159"/>
                  </a:lnTo>
                  <a:lnTo>
                    <a:pt x="132" y="154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7" y="135"/>
                  </a:lnTo>
                  <a:lnTo>
                    <a:pt x="137" y="128"/>
                  </a:lnTo>
                  <a:lnTo>
                    <a:pt x="137" y="96"/>
                  </a:lnTo>
                  <a:close/>
                  <a:moveTo>
                    <a:pt x="7" y="67"/>
                  </a:moveTo>
                  <a:lnTo>
                    <a:pt x="8" y="59"/>
                  </a:lnTo>
                  <a:lnTo>
                    <a:pt x="10" y="51"/>
                  </a:lnTo>
                  <a:lnTo>
                    <a:pt x="12" y="44"/>
                  </a:lnTo>
                  <a:lnTo>
                    <a:pt x="15" y="37"/>
                  </a:lnTo>
                  <a:lnTo>
                    <a:pt x="18" y="31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3" y="9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71" y="1"/>
                  </a:lnTo>
                  <a:lnTo>
                    <a:pt x="88" y="0"/>
                  </a:lnTo>
                  <a:lnTo>
                    <a:pt x="101" y="1"/>
                  </a:lnTo>
                  <a:lnTo>
                    <a:pt x="114" y="3"/>
                  </a:lnTo>
                  <a:lnTo>
                    <a:pt x="121" y="5"/>
                  </a:lnTo>
                  <a:lnTo>
                    <a:pt x="126" y="7"/>
                  </a:lnTo>
                  <a:lnTo>
                    <a:pt x="133" y="9"/>
                  </a:lnTo>
                  <a:lnTo>
                    <a:pt x="138" y="12"/>
                  </a:lnTo>
                  <a:lnTo>
                    <a:pt x="142" y="17"/>
                  </a:lnTo>
                  <a:lnTo>
                    <a:pt x="148" y="21"/>
                  </a:lnTo>
                  <a:lnTo>
                    <a:pt x="151" y="26"/>
                  </a:lnTo>
                  <a:lnTo>
                    <a:pt x="154" y="32"/>
                  </a:lnTo>
                  <a:lnTo>
                    <a:pt x="158" y="38"/>
                  </a:lnTo>
                  <a:lnTo>
                    <a:pt x="160" y="47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61" y="170"/>
                  </a:lnTo>
                  <a:lnTo>
                    <a:pt x="162" y="173"/>
                  </a:lnTo>
                  <a:lnTo>
                    <a:pt x="162" y="176"/>
                  </a:lnTo>
                  <a:lnTo>
                    <a:pt x="163" y="179"/>
                  </a:lnTo>
                  <a:lnTo>
                    <a:pt x="165" y="181"/>
                  </a:lnTo>
                  <a:lnTo>
                    <a:pt x="166" y="182"/>
                  </a:lnTo>
                  <a:lnTo>
                    <a:pt x="169" y="183"/>
                  </a:lnTo>
                  <a:lnTo>
                    <a:pt x="172" y="184"/>
                  </a:lnTo>
                  <a:lnTo>
                    <a:pt x="176" y="184"/>
                  </a:lnTo>
                  <a:lnTo>
                    <a:pt x="179" y="184"/>
                  </a:lnTo>
                  <a:lnTo>
                    <a:pt x="183" y="183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4"/>
                  </a:lnTo>
                  <a:lnTo>
                    <a:pt x="152" y="202"/>
                  </a:lnTo>
                  <a:lnTo>
                    <a:pt x="148" y="199"/>
                  </a:lnTo>
                  <a:lnTo>
                    <a:pt x="143" y="195"/>
                  </a:lnTo>
                  <a:lnTo>
                    <a:pt x="141" y="190"/>
                  </a:lnTo>
                  <a:lnTo>
                    <a:pt x="140" y="184"/>
                  </a:lnTo>
                  <a:lnTo>
                    <a:pt x="139" y="177"/>
                  </a:lnTo>
                  <a:lnTo>
                    <a:pt x="139" y="170"/>
                  </a:lnTo>
                  <a:lnTo>
                    <a:pt x="138" y="170"/>
                  </a:lnTo>
                  <a:lnTo>
                    <a:pt x="132" y="180"/>
                  </a:lnTo>
                  <a:lnTo>
                    <a:pt x="125" y="187"/>
                  </a:lnTo>
                  <a:lnTo>
                    <a:pt x="118" y="194"/>
                  </a:lnTo>
                  <a:lnTo>
                    <a:pt x="110" y="200"/>
                  </a:lnTo>
                  <a:lnTo>
                    <a:pt x="101" y="204"/>
                  </a:lnTo>
                  <a:lnTo>
                    <a:pt x="91" y="208"/>
                  </a:lnTo>
                  <a:lnTo>
                    <a:pt x="80" y="210"/>
                  </a:lnTo>
                  <a:lnTo>
                    <a:pt x="66" y="210"/>
                  </a:lnTo>
                  <a:lnTo>
                    <a:pt x="53" y="210"/>
                  </a:lnTo>
                  <a:lnTo>
                    <a:pt x="40" y="207"/>
                  </a:lnTo>
                  <a:lnTo>
                    <a:pt x="34" y="206"/>
                  </a:lnTo>
                  <a:lnTo>
                    <a:pt x="29" y="202"/>
                  </a:lnTo>
                  <a:lnTo>
                    <a:pt x="24" y="200"/>
                  </a:lnTo>
                  <a:lnTo>
                    <a:pt x="19" y="197"/>
                  </a:lnTo>
                  <a:lnTo>
                    <a:pt x="15" y="193"/>
                  </a:lnTo>
                  <a:lnTo>
                    <a:pt x="11" y="188"/>
                  </a:lnTo>
                  <a:lnTo>
                    <a:pt x="7" y="184"/>
                  </a:lnTo>
                  <a:lnTo>
                    <a:pt x="4" y="179"/>
                  </a:lnTo>
                  <a:lnTo>
                    <a:pt x="2" y="172"/>
                  </a:lnTo>
                  <a:lnTo>
                    <a:pt x="1" y="167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0" y="143"/>
                  </a:lnTo>
                  <a:lnTo>
                    <a:pt x="2" y="134"/>
                  </a:lnTo>
                  <a:lnTo>
                    <a:pt x="4" y="127"/>
                  </a:lnTo>
                  <a:lnTo>
                    <a:pt x="8" y="120"/>
                  </a:lnTo>
                  <a:lnTo>
                    <a:pt x="14" y="115"/>
                  </a:lnTo>
                  <a:lnTo>
                    <a:pt x="19" y="109"/>
                  </a:lnTo>
                  <a:lnTo>
                    <a:pt x="26" y="105"/>
                  </a:lnTo>
                  <a:lnTo>
                    <a:pt x="33" y="102"/>
                  </a:lnTo>
                  <a:lnTo>
                    <a:pt x="50" y="96"/>
                  </a:lnTo>
                  <a:lnTo>
                    <a:pt x="67" y="93"/>
                  </a:lnTo>
                  <a:lnTo>
                    <a:pt x="86" y="91"/>
                  </a:lnTo>
                  <a:lnTo>
                    <a:pt x="106" y="89"/>
                  </a:lnTo>
                  <a:lnTo>
                    <a:pt x="113" y="88"/>
                  </a:lnTo>
                  <a:lnTo>
                    <a:pt x="119" y="87"/>
                  </a:lnTo>
                  <a:lnTo>
                    <a:pt x="124" y="85"/>
                  </a:lnTo>
                  <a:lnTo>
                    <a:pt x="128" y="82"/>
                  </a:lnTo>
                  <a:lnTo>
                    <a:pt x="133" y="79"/>
                  </a:lnTo>
                  <a:lnTo>
                    <a:pt x="135" y="75"/>
                  </a:lnTo>
                  <a:lnTo>
                    <a:pt x="136" y="68"/>
                  </a:lnTo>
                  <a:lnTo>
                    <a:pt x="137" y="62"/>
                  </a:lnTo>
                  <a:lnTo>
                    <a:pt x="137" y="55"/>
                  </a:lnTo>
                  <a:lnTo>
                    <a:pt x="136" y="50"/>
                  </a:lnTo>
                  <a:lnTo>
                    <a:pt x="135" y="46"/>
                  </a:lnTo>
                  <a:lnTo>
                    <a:pt x="133" y="41"/>
                  </a:lnTo>
                  <a:lnTo>
                    <a:pt x="131" y="38"/>
                  </a:lnTo>
                  <a:lnTo>
                    <a:pt x="128" y="35"/>
                  </a:lnTo>
                  <a:lnTo>
                    <a:pt x="125" y="32"/>
                  </a:lnTo>
                  <a:lnTo>
                    <a:pt x="122" y="30"/>
                  </a:lnTo>
                  <a:lnTo>
                    <a:pt x="114" y="25"/>
                  </a:lnTo>
                  <a:lnTo>
                    <a:pt x="106" y="23"/>
                  </a:lnTo>
                  <a:lnTo>
                    <a:pt x="96" y="21"/>
                  </a:lnTo>
                  <a:lnTo>
                    <a:pt x="85" y="21"/>
                  </a:lnTo>
                  <a:lnTo>
                    <a:pt x="74" y="22"/>
                  </a:lnTo>
                  <a:lnTo>
                    <a:pt x="65" y="23"/>
                  </a:lnTo>
                  <a:lnTo>
                    <a:pt x="55" y="27"/>
                  </a:lnTo>
                  <a:lnTo>
                    <a:pt x="47" y="32"/>
                  </a:lnTo>
                  <a:lnTo>
                    <a:pt x="41" y="38"/>
                  </a:lnTo>
                  <a:lnTo>
                    <a:pt x="37" y="46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95"/>
            <p:cNvSpPr>
              <a:spLocks/>
            </p:cNvSpPr>
            <p:nvPr userDrawn="1"/>
          </p:nvSpPr>
          <p:spPr bwMode="auto">
            <a:xfrm>
              <a:off x="4233" y="3839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89" y="175"/>
                </a:cxn>
                <a:cxn ang="0">
                  <a:pos x="90" y="17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02" y="198"/>
                </a:cxn>
                <a:cxn ang="0">
                  <a:pos x="76" y="198"/>
                </a:cxn>
                <a:cxn ang="0">
                  <a:pos x="0" y="0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6"/>
            <p:cNvSpPr>
              <a:spLocks noEditPoints="1"/>
            </p:cNvSpPr>
            <p:nvPr userDrawn="1"/>
          </p:nvSpPr>
          <p:spPr bwMode="auto">
            <a:xfrm>
              <a:off x="4296" y="3837"/>
              <a:ext cx="63" cy="71"/>
            </a:xfrm>
            <a:custGeom>
              <a:avLst/>
              <a:gdLst/>
              <a:ahLst/>
              <a:cxnLst>
                <a:cxn ang="0">
                  <a:pos x="26" y="121"/>
                </a:cxn>
                <a:cxn ang="0">
                  <a:pos x="31" y="144"/>
                </a:cxn>
                <a:cxn ang="0">
                  <a:pos x="42" y="163"/>
                </a:cxn>
                <a:cxn ang="0">
                  <a:pos x="57" y="179"/>
                </a:cxn>
                <a:cxn ang="0">
                  <a:pos x="78" y="188"/>
                </a:cxn>
                <a:cxn ang="0">
                  <a:pos x="102" y="189"/>
                </a:cxn>
                <a:cxn ang="0">
                  <a:pos x="124" y="183"/>
                </a:cxn>
                <a:cxn ang="0">
                  <a:pos x="141" y="169"/>
                </a:cxn>
                <a:cxn ang="0">
                  <a:pos x="154" y="150"/>
                </a:cxn>
                <a:cxn ang="0">
                  <a:pos x="161" y="129"/>
                </a:cxn>
                <a:cxn ang="0">
                  <a:pos x="164" y="105"/>
                </a:cxn>
                <a:cxn ang="0">
                  <a:pos x="161" y="82"/>
                </a:cxn>
                <a:cxn ang="0">
                  <a:pos x="154" y="61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2" y="21"/>
                </a:cxn>
                <a:cxn ang="0">
                  <a:pos x="78" y="23"/>
                </a:cxn>
                <a:cxn ang="0">
                  <a:pos x="57" y="32"/>
                </a:cxn>
                <a:cxn ang="0">
                  <a:pos x="42" y="48"/>
                </a:cxn>
                <a:cxn ang="0">
                  <a:pos x="31" y="67"/>
                </a:cxn>
                <a:cxn ang="0">
                  <a:pos x="26" y="90"/>
                </a:cxn>
                <a:cxn ang="0">
                  <a:pos x="188" y="105"/>
                </a:cxn>
                <a:cxn ang="0">
                  <a:pos x="185" y="136"/>
                </a:cxn>
                <a:cxn ang="0">
                  <a:pos x="174" y="163"/>
                </a:cxn>
                <a:cxn ang="0">
                  <a:pos x="158" y="186"/>
                </a:cxn>
                <a:cxn ang="0">
                  <a:pos x="134" y="202"/>
                </a:cxn>
                <a:cxn ang="0">
                  <a:pos x="106" y="210"/>
                </a:cxn>
                <a:cxn ang="0">
                  <a:pos x="73" y="209"/>
                </a:cxn>
                <a:cxn ang="0">
                  <a:pos x="45" y="198"/>
                </a:cxn>
                <a:cxn ang="0">
                  <a:pos x="25" y="180"/>
                </a:cxn>
                <a:cxn ang="0">
                  <a:pos x="10" y="155"/>
                </a:cxn>
                <a:cxn ang="0">
                  <a:pos x="2" y="127"/>
                </a:cxn>
                <a:cxn ang="0">
                  <a:pos x="1" y="95"/>
                </a:cxn>
                <a:cxn ang="0">
                  <a:pos x="6" y="65"/>
                </a:cxn>
                <a:cxn ang="0">
                  <a:pos x="19" y="39"/>
                </a:cxn>
                <a:cxn ang="0">
                  <a:pos x="38" y="19"/>
                </a:cxn>
                <a:cxn ang="0">
                  <a:pos x="64" y="6"/>
                </a:cxn>
                <a:cxn ang="0">
                  <a:pos x="94" y="0"/>
                </a:cxn>
                <a:cxn ang="0">
                  <a:pos x="125" y="6"/>
                </a:cxn>
                <a:cxn ang="0">
                  <a:pos x="150" y="19"/>
                </a:cxn>
                <a:cxn ang="0">
                  <a:pos x="169" y="39"/>
                </a:cxn>
                <a:cxn ang="0">
                  <a:pos x="181" y="65"/>
                </a:cxn>
                <a:cxn ang="0">
                  <a:pos x="188" y="95"/>
                </a:cxn>
              </a:cxnLst>
              <a:rect l="0" t="0" r="r" b="b"/>
              <a:pathLst>
                <a:path w="188" h="211">
                  <a:moveTo>
                    <a:pt x="25" y="105"/>
                  </a:moveTo>
                  <a:lnTo>
                    <a:pt x="25" y="114"/>
                  </a:lnTo>
                  <a:lnTo>
                    <a:pt x="26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8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2" y="174"/>
                  </a:lnTo>
                  <a:lnTo>
                    <a:pt x="57" y="179"/>
                  </a:lnTo>
                  <a:lnTo>
                    <a:pt x="64" y="183"/>
                  </a:lnTo>
                  <a:lnTo>
                    <a:pt x="71" y="186"/>
                  </a:lnTo>
                  <a:lnTo>
                    <a:pt x="78" y="188"/>
                  </a:lnTo>
                  <a:lnTo>
                    <a:pt x="86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8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7" y="174"/>
                  </a:lnTo>
                  <a:lnTo>
                    <a:pt x="141" y="169"/>
                  </a:lnTo>
                  <a:lnTo>
                    <a:pt x="147" y="163"/>
                  </a:lnTo>
                  <a:lnTo>
                    <a:pt x="150" y="157"/>
                  </a:lnTo>
                  <a:lnTo>
                    <a:pt x="154" y="150"/>
                  </a:lnTo>
                  <a:lnTo>
                    <a:pt x="156" y="144"/>
                  </a:lnTo>
                  <a:lnTo>
                    <a:pt x="160" y="136"/>
                  </a:lnTo>
                  <a:lnTo>
                    <a:pt x="161" y="129"/>
                  </a:lnTo>
                  <a:lnTo>
                    <a:pt x="163" y="121"/>
                  </a:lnTo>
                  <a:lnTo>
                    <a:pt x="164" y="114"/>
                  </a:lnTo>
                  <a:lnTo>
                    <a:pt x="164" y="105"/>
                  </a:lnTo>
                  <a:lnTo>
                    <a:pt x="164" y="98"/>
                  </a:lnTo>
                  <a:lnTo>
                    <a:pt x="163" y="90"/>
                  </a:lnTo>
                  <a:lnTo>
                    <a:pt x="161" y="82"/>
                  </a:lnTo>
                  <a:lnTo>
                    <a:pt x="160" y="75"/>
                  </a:lnTo>
                  <a:lnTo>
                    <a:pt x="156" y="67"/>
                  </a:lnTo>
                  <a:lnTo>
                    <a:pt x="154" y="61"/>
                  </a:lnTo>
                  <a:lnTo>
                    <a:pt x="150" y="53"/>
                  </a:lnTo>
                  <a:lnTo>
                    <a:pt x="147" y="48"/>
                  </a:lnTo>
                  <a:lnTo>
                    <a:pt x="141" y="41"/>
                  </a:lnTo>
                  <a:lnTo>
                    <a:pt x="137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8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6" y="21"/>
                  </a:lnTo>
                  <a:lnTo>
                    <a:pt x="78" y="23"/>
                  </a:lnTo>
                  <a:lnTo>
                    <a:pt x="71" y="25"/>
                  </a:lnTo>
                  <a:lnTo>
                    <a:pt x="64" y="28"/>
                  </a:lnTo>
                  <a:lnTo>
                    <a:pt x="57" y="32"/>
                  </a:lnTo>
                  <a:lnTo>
                    <a:pt x="52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8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6" y="90"/>
                  </a:lnTo>
                  <a:lnTo>
                    <a:pt x="25" y="98"/>
                  </a:lnTo>
                  <a:lnTo>
                    <a:pt x="25" y="105"/>
                  </a:lnTo>
                  <a:close/>
                  <a:moveTo>
                    <a:pt x="188" y="105"/>
                  </a:moveTo>
                  <a:lnTo>
                    <a:pt x="188" y="116"/>
                  </a:lnTo>
                  <a:lnTo>
                    <a:pt x="187" y="127"/>
                  </a:lnTo>
                  <a:lnTo>
                    <a:pt x="185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9" y="172"/>
                  </a:lnTo>
                  <a:lnTo>
                    <a:pt x="164" y="180"/>
                  </a:lnTo>
                  <a:lnTo>
                    <a:pt x="158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6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3" y="209"/>
                  </a:lnTo>
                  <a:lnTo>
                    <a:pt x="64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8" y="193"/>
                  </a:lnTo>
                  <a:lnTo>
                    <a:pt x="31" y="186"/>
                  </a:lnTo>
                  <a:lnTo>
                    <a:pt x="25" y="180"/>
                  </a:lnTo>
                  <a:lnTo>
                    <a:pt x="19" y="172"/>
                  </a:lnTo>
                  <a:lnTo>
                    <a:pt x="14" y="163"/>
                  </a:lnTo>
                  <a:lnTo>
                    <a:pt x="10" y="155"/>
                  </a:lnTo>
                  <a:lnTo>
                    <a:pt x="6" y="146"/>
                  </a:lnTo>
                  <a:lnTo>
                    <a:pt x="4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10" y="55"/>
                  </a:lnTo>
                  <a:lnTo>
                    <a:pt x="14" y="47"/>
                  </a:lnTo>
                  <a:lnTo>
                    <a:pt x="19" y="39"/>
                  </a:lnTo>
                  <a:lnTo>
                    <a:pt x="25" y="32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8" y="25"/>
                  </a:lnTo>
                  <a:lnTo>
                    <a:pt x="164" y="32"/>
                  </a:lnTo>
                  <a:lnTo>
                    <a:pt x="169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5" y="75"/>
                  </a:lnTo>
                  <a:lnTo>
                    <a:pt x="187" y="85"/>
                  </a:lnTo>
                  <a:lnTo>
                    <a:pt x="188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97"/>
            <p:cNvSpPr>
              <a:spLocks noEditPoints="1"/>
            </p:cNvSpPr>
            <p:nvPr userDrawn="1"/>
          </p:nvSpPr>
          <p:spPr bwMode="auto">
            <a:xfrm>
              <a:off x="4368" y="3814"/>
              <a:ext cx="61" cy="93"/>
            </a:xfrm>
            <a:custGeom>
              <a:avLst/>
              <a:gdLst/>
              <a:ahLst/>
              <a:cxnLst>
                <a:cxn ang="0">
                  <a:pos x="98" y="259"/>
                </a:cxn>
                <a:cxn ang="0">
                  <a:pos x="114" y="256"/>
                </a:cxn>
                <a:cxn ang="0">
                  <a:pos x="127" y="249"/>
                </a:cxn>
                <a:cxn ang="0">
                  <a:pos x="138" y="239"/>
                </a:cxn>
                <a:cxn ang="0">
                  <a:pos x="147" y="227"/>
                </a:cxn>
                <a:cxn ang="0">
                  <a:pos x="152" y="213"/>
                </a:cxn>
                <a:cxn ang="0">
                  <a:pos x="158" y="191"/>
                </a:cxn>
                <a:cxn ang="0">
                  <a:pos x="158" y="160"/>
                </a:cxn>
                <a:cxn ang="0">
                  <a:pos x="152" y="137"/>
                </a:cxn>
                <a:cxn ang="0">
                  <a:pos x="147" y="124"/>
                </a:cxn>
                <a:cxn ang="0">
                  <a:pos x="138" y="112"/>
                </a:cxn>
                <a:cxn ang="0">
                  <a:pos x="127" y="102"/>
                </a:cxn>
                <a:cxn ang="0">
                  <a:pos x="114" y="95"/>
                </a:cxn>
                <a:cxn ang="0">
                  <a:pos x="98" y="91"/>
                </a:cxn>
                <a:cxn ang="0">
                  <a:pos x="80" y="91"/>
                </a:cxn>
                <a:cxn ang="0">
                  <a:pos x="66" y="95"/>
                </a:cxn>
                <a:cxn ang="0">
                  <a:pos x="53" y="102"/>
                </a:cxn>
                <a:cxn ang="0">
                  <a:pos x="43" y="112"/>
                </a:cxn>
                <a:cxn ang="0">
                  <a:pos x="35" y="124"/>
                </a:cxn>
                <a:cxn ang="0">
                  <a:pos x="29" y="137"/>
                </a:cxn>
                <a:cxn ang="0">
                  <a:pos x="25" y="160"/>
                </a:cxn>
                <a:cxn ang="0">
                  <a:pos x="25" y="191"/>
                </a:cxn>
                <a:cxn ang="0">
                  <a:pos x="29" y="213"/>
                </a:cxn>
                <a:cxn ang="0">
                  <a:pos x="35" y="227"/>
                </a:cxn>
                <a:cxn ang="0">
                  <a:pos x="43" y="239"/>
                </a:cxn>
                <a:cxn ang="0">
                  <a:pos x="53" y="249"/>
                </a:cxn>
                <a:cxn ang="0">
                  <a:pos x="66" y="256"/>
                </a:cxn>
                <a:cxn ang="0">
                  <a:pos x="80" y="259"/>
                </a:cxn>
                <a:cxn ang="0">
                  <a:pos x="182" y="274"/>
                </a:cxn>
                <a:cxn ang="0">
                  <a:pos x="160" y="237"/>
                </a:cxn>
                <a:cxn ang="0">
                  <a:pos x="154" y="246"/>
                </a:cxn>
                <a:cxn ang="0">
                  <a:pos x="140" y="263"/>
                </a:cxn>
                <a:cxn ang="0">
                  <a:pos x="121" y="273"/>
                </a:cxn>
                <a:cxn ang="0">
                  <a:pos x="99" y="280"/>
                </a:cxn>
                <a:cxn ang="0">
                  <a:pos x="78" y="280"/>
                </a:cxn>
                <a:cxn ang="0">
                  <a:pos x="58" y="276"/>
                </a:cxn>
                <a:cxn ang="0">
                  <a:pos x="41" y="268"/>
                </a:cxn>
                <a:cxn ang="0">
                  <a:pos x="27" y="256"/>
                </a:cxn>
                <a:cxn ang="0">
                  <a:pos x="16" y="242"/>
                </a:cxn>
                <a:cxn ang="0">
                  <a:pos x="8" y="225"/>
                </a:cxn>
                <a:cxn ang="0">
                  <a:pos x="2" y="206"/>
                </a:cxn>
                <a:cxn ang="0">
                  <a:pos x="0" y="186"/>
                </a:cxn>
                <a:cxn ang="0">
                  <a:pos x="0" y="165"/>
                </a:cxn>
                <a:cxn ang="0">
                  <a:pos x="2" y="145"/>
                </a:cxn>
                <a:cxn ang="0">
                  <a:pos x="8" y="127"/>
                </a:cxn>
                <a:cxn ang="0">
                  <a:pos x="16" y="109"/>
                </a:cxn>
                <a:cxn ang="0">
                  <a:pos x="27" y="95"/>
                </a:cxn>
                <a:cxn ang="0">
                  <a:pos x="41" y="83"/>
                </a:cxn>
                <a:cxn ang="0">
                  <a:pos x="58" y="76"/>
                </a:cxn>
                <a:cxn ang="0">
                  <a:pos x="78" y="71"/>
                </a:cxn>
                <a:cxn ang="0">
                  <a:pos x="99" y="71"/>
                </a:cxn>
                <a:cxn ang="0">
                  <a:pos x="121" y="77"/>
                </a:cxn>
                <a:cxn ang="0">
                  <a:pos x="139" y="88"/>
                </a:cxn>
                <a:cxn ang="0">
                  <a:pos x="153" y="104"/>
                </a:cxn>
                <a:cxn ang="0">
                  <a:pos x="159" y="114"/>
                </a:cxn>
                <a:cxn ang="0">
                  <a:pos x="182" y="0"/>
                </a:cxn>
              </a:cxnLst>
              <a:rect l="0" t="0" r="r" b="b"/>
              <a:pathLst>
                <a:path w="182" h="280">
                  <a:moveTo>
                    <a:pt x="88" y="260"/>
                  </a:moveTo>
                  <a:lnTo>
                    <a:pt x="98" y="259"/>
                  </a:lnTo>
                  <a:lnTo>
                    <a:pt x="107" y="258"/>
                  </a:lnTo>
                  <a:lnTo>
                    <a:pt x="114" y="256"/>
                  </a:lnTo>
                  <a:lnTo>
                    <a:pt x="121" y="253"/>
                  </a:lnTo>
                  <a:lnTo>
                    <a:pt x="127" y="249"/>
                  </a:lnTo>
                  <a:lnTo>
                    <a:pt x="133" y="244"/>
                  </a:lnTo>
                  <a:lnTo>
                    <a:pt x="138" y="239"/>
                  </a:lnTo>
                  <a:lnTo>
                    <a:pt x="142" y="233"/>
                  </a:lnTo>
                  <a:lnTo>
                    <a:pt x="147" y="227"/>
                  </a:lnTo>
                  <a:lnTo>
                    <a:pt x="150" y="220"/>
                  </a:lnTo>
                  <a:lnTo>
                    <a:pt x="152" y="213"/>
                  </a:lnTo>
                  <a:lnTo>
                    <a:pt x="154" y="206"/>
                  </a:lnTo>
                  <a:lnTo>
                    <a:pt x="158" y="191"/>
                  </a:lnTo>
                  <a:lnTo>
                    <a:pt x="159" y="175"/>
                  </a:lnTo>
                  <a:lnTo>
                    <a:pt x="158" y="160"/>
                  </a:lnTo>
                  <a:lnTo>
                    <a:pt x="154" y="145"/>
                  </a:lnTo>
                  <a:lnTo>
                    <a:pt x="152" y="137"/>
                  </a:lnTo>
                  <a:lnTo>
                    <a:pt x="150" y="131"/>
                  </a:lnTo>
                  <a:lnTo>
                    <a:pt x="147" y="124"/>
                  </a:lnTo>
                  <a:lnTo>
                    <a:pt x="142" y="118"/>
                  </a:lnTo>
                  <a:lnTo>
                    <a:pt x="138" y="112"/>
                  </a:lnTo>
                  <a:lnTo>
                    <a:pt x="133" y="107"/>
                  </a:lnTo>
                  <a:lnTo>
                    <a:pt x="127" y="102"/>
                  </a:lnTo>
                  <a:lnTo>
                    <a:pt x="121" y="98"/>
                  </a:lnTo>
                  <a:lnTo>
                    <a:pt x="114" y="95"/>
                  </a:lnTo>
                  <a:lnTo>
                    <a:pt x="107" y="93"/>
                  </a:lnTo>
                  <a:lnTo>
                    <a:pt x="98" y="91"/>
                  </a:lnTo>
                  <a:lnTo>
                    <a:pt x="88" y="91"/>
                  </a:lnTo>
                  <a:lnTo>
                    <a:pt x="80" y="91"/>
                  </a:lnTo>
                  <a:lnTo>
                    <a:pt x="72" y="93"/>
                  </a:lnTo>
                  <a:lnTo>
                    <a:pt x="66" y="95"/>
                  </a:lnTo>
                  <a:lnTo>
                    <a:pt x="59" y="98"/>
                  </a:lnTo>
                  <a:lnTo>
                    <a:pt x="53" y="102"/>
                  </a:lnTo>
                  <a:lnTo>
                    <a:pt x="47" y="107"/>
                  </a:lnTo>
                  <a:lnTo>
                    <a:pt x="43" y="112"/>
                  </a:lnTo>
                  <a:lnTo>
                    <a:pt x="39" y="118"/>
                  </a:lnTo>
                  <a:lnTo>
                    <a:pt x="35" y="124"/>
                  </a:lnTo>
                  <a:lnTo>
                    <a:pt x="32" y="131"/>
                  </a:lnTo>
                  <a:lnTo>
                    <a:pt x="29" y="137"/>
                  </a:lnTo>
                  <a:lnTo>
                    <a:pt x="27" y="145"/>
                  </a:lnTo>
                  <a:lnTo>
                    <a:pt x="25" y="160"/>
                  </a:lnTo>
                  <a:lnTo>
                    <a:pt x="24" y="175"/>
                  </a:lnTo>
                  <a:lnTo>
                    <a:pt x="25" y="191"/>
                  </a:lnTo>
                  <a:lnTo>
                    <a:pt x="27" y="206"/>
                  </a:lnTo>
                  <a:lnTo>
                    <a:pt x="29" y="213"/>
                  </a:lnTo>
                  <a:lnTo>
                    <a:pt x="32" y="220"/>
                  </a:lnTo>
                  <a:lnTo>
                    <a:pt x="35" y="227"/>
                  </a:lnTo>
                  <a:lnTo>
                    <a:pt x="39" y="233"/>
                  </a:lnTo>
                  <a:lnTo>
                    <a:pt x="43" y="239"/>
                  </a:lnTo>
                  <a:lnTo>
                    <a:pt x="47" y="244"/>
                  </a:lnTo>
                  <a:lnTo>
                    <a:pt x="53" y="249"/>
                  </a:lnTo>
                  <a:lnTo>
                    <a:pt x="59" y="253"/>
                  </a:lnTo>
                  <a:lnTo>
                    <a:pt x="66" y="256"/>
                  </a:lnTo>
                  <a:lnTo>
                    <a:pt x="72" y="258"/>
                  </a:lnTo>
                  <a:lnTo>
                    <a:pt x="80" y="259"/>
                  </a:lnTo>
                  <a:lnTo>
                    <a:pt x="88" y="260"/>
                  </a:lnTo>
                  <a:close/>
                  <a:moveTo>
                    <a:pt x="182" y="274"/>
                  </a:moveTo>
                  <a:lnTo>
                    <a:pt x="160" y="274"/>
                  </a:lnTo>
                  <a:lnTo>
                    <a:pt x="160" y="237"/>
                  </a:lnTo>
                  <a:lnTo>
                    <a:pt x="160" y="237"/>
                  </a:lnTo>
                  <a:lnTo>
                    <a:pt x="154" y="246"/>
                  </a:lnTo>
                  <a:lnTo>
                    <a:pt x="148" y="255"/>
                  </a:lnTo>
                  <a:lnTo>
                    <a:pt x="140" y="263"/>
                  </a:lnTo>
                  <a:lnTo>
                    <a:pt x="131" y="268"/>
                  </a:lnTo>
                  <a:lnTo>
                    <a:pt x="121" y="273"/>
                  </a:lnTo>
                  <a:lnTo>
                    <a:pt x="110" y="278"/>
                  </a:lnTo>
                  <a:lnTo>
                    <a:pt x="99" y="280"/>
                  </a:lnTo>
                  <a:lnTo>
                    <a:pt x="88" y="280"/>
                  </a:lnTo>
                  <a:lnTo>
                    <a:pt x="78" y="280"/>
                  </a:lnTo>
                  <a:lnTo>
                    <a:pt x="68" y="278"/>
                  </a:lnTo>
                  <a:lnTo>
                    <a:pt x="58" y="276"/>
                  </a:lnTo>
                  <a:lnTo>
                    <a:pt x="50" y="272"/>
                  </a:lnTo>
                  <a:lnTo>
                    <a:pt x="41" y="268"/>
                  </a:lnTo>
                  <a:lnTo>
                    <a:pt x="34" y="263"/>
                  </a:lnTo>
                  <a:lnTo>
                    <a:pt x="27" y="256"/>
                  </a:lnTo>
                  <a:lnTo>
                    <a:pt x="21" y="250"/>
                  </a:lnTo>
                  <a:lnTo>
                    <a:pt x="16" y="242"/>
                  </a:lnTo>
                  <a:lnTo>
                    <a:pt x="12" y="233"/>
                  </a:lnTo>
                  <a:lnTo>
                    <a:pt x="8" y="225"/>
                  </a:lnTo>
                  <a:lnTo>
                    <a:pt x="5" y="216"/>
                  </a:lnTo>
                  <a:lnTo>
                    <a:pt x="2" y="206"/>
                  </a:lnTo>
                  <a:lnTo>
                    <a:pt x="1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5"/>
                  </a:lnTo>
                  <a:lnTo>
                    <a:pt x="1" y="155"/>
                  </a:lnTo>
                  <a:lnTo>
                    <a:pt x="2" y="145"/>
                  </a:lnTo>
                  <a:lnTo>
                    <a:pt x="5" y="135"/>
                  </a:lnTo>
                  <a:lnTo>
                    <a:pt x="8" y="127"/>
                  </a:lnTo>
                  <a:lnTo>
                    <a:pt x="12" y="118"/>
                  </a:lnTo>
                  <a:lnTo>
                    <a:pt x="16" y="109"/>
                  </a:lnTo>
                  <a:lnTo>
                    <a:pt x="21" y="102"/>
                  </a:lnTo>
                  <a:lnTo>
                    <a:pt x="27" y="95"/>
                  </a:lnTo>
                  <a:lnTo>
                    <a:pt x="34" y="89"/>
                  </a:lnTo>
                  <a:lnTo>
                    <a:pt x="41" y="83"/>
                  </a:lnTo>
                  <a:lnTo>
                    <a:pt x="50" y="79"/>
                  </a:lnTo>
                  <a:lnTo>
                    <a:pt x="58" y="76"/>
                  </a:lnTo>
                  <a:lnTo>
                    <a:pt x="68" y="73"/>
                  </a:lnTo>
                  <a:lnTo>
                    <a:pt x="78" y="71"/>
                  </a:lnTo>
                  <a:lnTo>
                    <a:pt x="88" y="70"/>
                  </a:lnTo>
                  <a:lnTo>
                    <a:pt x="99" y="71"/>
                  </a:lnTo>
                  <a:lnTo>
                    <a:pt x="110" y="74"/>
                  </a:lnTo>
                  <a:lnTo>
                    <a:pt x="121" y="77"/>
                  </a:lnTo>
                  <a:lnTo>
                    <a:pt x="131" y="81"/>
                  </a:lnTo>
                  <a:lnTo>
                    <a:pt x="139" y="88"/>
                  </a:lnTo>
                  <a:lnTo>
                    <a:pt x="147" y="95"/>
                  </a:lnTo>
                  <a:lnTo>
                    <a:pt x="153" y="10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59" y="0"/>
                  </a:lnTo>
                  <a:lnTo>
                    <a:pt x="182" y="0"/>
                  </a:lnTo>
                  <a:lnTo>
                    <a:pt x="182" y="27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98"/>
            <p:cNvSpPr>
              <a:spLocks noEditPoints="1"/>
            </p:cNvSpPr>
            <p:nvPr userDrawn="1"/>
          </p:nvSpPr>
          <p:spPr bwMode="auto">
            <a:xfrm>
              <a:off x="4482" y="3814"/>
              <a:ext cx="72" cy="91"/>
            </a:xfrm>
            <a:custGeom>
              <a:avLst/>
              <a:gdLst/>
              <a:ahLst/>
              <a:cxnLst>
                <a:cxn ang="0">
                  <a:pos x="123" y="131"/>
                </a:cxn>
                <a:cxn ang="0">
                  <a:pos x="146" y="127"/>
                </a:cxn>
                <a:cxn ang="0">
                  <a:pos x="165" y="117"/>
                </a:cxn>
                <a:cxn ang="0">
                  <a:pos x="173" y="108"/>
                </a:cxn>
                <a:cxn ang="0">
                  <a:pos x="178" y="100"/>
                </a:cxn>
                <a:cxn ang="0">
                  <a:pos x="182" y="89"/>
                </a:cxn>
                <a:cxn ang="0">
                  <a:pos x="183" y="77"/>
                </a:cxn>
                <a:cxn ang="0">
                  <a:pos x="179" y="54"/>
                </a:cxn>
                <a:cxn ang="0">
                  <a:pos x="174" y="44"/>
                </a:cxn>
                <a:cxn ang="0">
                  <a:pos x="169" y="37"/>
                </a:cxn>
                <a:cxn ang="0">
                  <a:pos x="160" y="30"/>
                </a:cxn>
                <a:cxn ang="0">
                  <a:pos x="149" y="26"/>
                </a:cxn>
                <a:cxn ang="0">
                  <a:pos x="123" y="23"/>
                </a:cxn>
                <a:cxn ang="0">
                  <a:pos x="26" y="131"/>
                </a:cxn>
                <a:cxn ang="0">
                  <a:pos x="125" y="0"/>
                </a:cxn>
                <a:cxn ang="0">
                  <a:pos x="142" y="1"/>
                </a:cxn>
                <a:cxn ang="0">
                  <a:pos x="158" y="4"/>
                </a:cxn>
                <a:cxn ang="0">
                  <a:pos x="172" y="10"/>
                </a:cxn>
                <a:cxn ang="0">
                  <a:pos x="184" y="17"/>
                </a:cxn>
                <a:cxn ang="0">
                  <a:pos x="195" y="27"/>
                </a:cxn>
                <a:cxn ang="0">
                  <a:pos x="202" y="39"/>
                </a:cxn>
                <a:cxn ang="0">
                  <a:pos x="207" y="54"/>
                </a:cxn>
                <a:cxn ang="0">
                  <a:pos x="209" y="71"/>
                </a:cxn>
                <a:cxn ang="0">
                  <a:pos x="205" y="96"/>
                </a:cxn>
                <a:cxn ang="0">
                  <a:pos x="196" y="117"/>
                </a:cxn>
                <a:cxn ang="0">
                  <a:pos x="188" y="125"/>
                </a:cxn>
                <a:cxn ang="0">
                  <a:pos x="178" y="133"/>
                </a:cxn>
                <a:cxn ang="0">
                  <a:pos x="168" y="138"/>
                </a:cxn>
                <a:cxn ang="0">
                  <a:pos x="156" y="142"/>
                </a:cxn>
                <a:cxn ang="0">
                  <a:pos x="162" y="144"/>
                </a:cxn>
                <a:cxn ang="0">
                  <a:pos x="173" y="147"/>
                </a:cxn>
                <a:cxn ang="0">
                  <a:pos x="183" y="152"/>
                </a:cxn>
                <a:cxn ang="0">
                  <a:pos x="189" y="159"/>
                </a:cxn>
                <a:cxn ang="0">
                  <a:pos x="197" y="172"/>
                </a:cxn>
                <a:cxn ang="0">
                  <a:pos x="202" y="192"/>
                </a:cxn>
                <a:cxn ang="0">
                  <a:pos x="204" y="222"/>
                </a:cxn>
                <a:cxn ang="0">
                  <a:pos x="207" y="252"/>
                </a:cxn>
                <a:cxn ang="0">
                  <a:pos x="213" y="269"/>
                </a:cxn>
                <a:cxn ang="0">
                  <a:pos x="187" y="274"/>
                </a:cxn>
                <a:cxn ang="0">
                  <a:pos x="182" y="254"/>
                </a:cxn>
                <a:cxn ang="0">
                  <a:pos x="180" y="232"/>
                </a:cxn>
                <a:cxn ang="0">
                  <a:pos x="177" y="203"/>
                </a:cxn>
                <a:cxn ang="0">
                  <a:pos x="171" y="177"/>
                </a:cxn>
                <a:cxn ang="0">
                  <a:pos x="163" y="166"/>
                </a:cxn>
                <a:cxn ang="0">
                  <a:pos x="155" y="159"/>
                </a:cxn>
                <a:cxn ang="0">
                  <a:pos x="142" y="155"/>
                </a:cxn>
                <a:cxn ang="0">
                  <a:pos x="125" y="152"/>
                </a:cxn>
                <a:cxn ang="0">
                  <a:pos x="26" y="274"/>
                </a:cxn>
                <a:cxn ang="0">
                  <a:pos x="0" y="0"/>
                </a:cxn>
              </a:cxnLst>
              <a:rect l="0" t="0" r="r" b="b"/>
              <a:pathLst>
                <a:path w="216" h="274">
                  <a:moveTo>
                    <a:pt x="26" y="131"/>
                  </a:moveTo>
                  <a:lnTo>
                    <a:pt x="123" y="131"/>
                  </a:lnTo>
                  <a:lnTo>
                    <a:pt x="135" y="130"/>
                  </a:lnTo>
                  <a:lnTo>
                    <a:pt x="146" y="127"/>
                  </a:lnTo>
                  <a:lnTo>
                    <a:pt x="157" y="122"/>
                  </a:lnTo>
                  <a:lnTo>
                    <a:pt x="165" y="117"/>
                  </a:lnTo>
                  <a:lnTo>
                    <a:pt x="169" y="112"/>
                  </a:lnTo>
                  <a:lnTo>
                    <a:pt x="173" y="108"/>
                  </a:lnTo>
                  <a:lnTo>
                    <a:pt x="175" y="104"/>
                  </a:lnTo>
                  <a:lnTo>
                    <a:pt x="178" y="100"/>
                  </a:lnTo>
                  <a:lnTo>
                    <a:pt x="180" y="94"/>
                  </a:lnTo>
                  <a:lnTo>
                    <a:pt x="182" y="89"/>
                  </a:lnTo>
                  <a:lnTo>
                    <a:pt x="183" y="83"/>
                  </a:lnTo>
                  <a:lnTo>
                    <a:pt x="183" y="77"/>
                  </a:lnTo>
                  <a:lnTo>
                    <a:pt x="182" y="65"/>
                  </a:lnTo>
                  <a:lnTo>
                    <a:pt x="179" y="54"/>
                  </a:lnTo>
                  <a:lnTo>
                    <a:pt x="177" y="50"/>
                  </a:lnTo>
                  <a:lnTo>
                    <a:pt x="174" y="44"/>
                  </a:lnTo>
                  <a:lnTo>
                    <a:pt x="172" y="41"/>
                  </a:lnTo>
                  <a:lnTo>
                    <a:pt x="169" y="37"/>
                  </a:lnTo>
                  <a:lnTo>
                    <a:pt x="164" y="34"/>
                  </a:lnTo>
                  <a:lnTo>
                    <a:pt x="160" y="30"/>
                  </a:lnTo>
                  <a:lnTo>
                    <a:pt x="155" y="28"/>
                  </a:lnTo>
                  <a:lnTo>
                    <a:pt x="149" y="26"/>
                  </a:lnTo>
                  <a:lnTo>
                    <a:pt x="137" y="24"/>
                  </a:lnTo>
                  <a:lnTo>
                    <a:pt x="123" y="23"/>
                  </a:lnTo>
                  <a:lnTo>
                    <a:pt x="26" y="23"/>
                  </a:lnTo>
                  <a:lnTo>
                    <a:pt x="26" y="131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34" y="0"/>
                  </a:lnTo>
                  <a:lnTo>
                    <a:pt x="142" y="1"/>
                  </a:lnTo>
                  <a:lnTo>
                    <a:pt x="150" y="2"/>
                  </a:lnTo>
                  <a:lnTo>
                    <a:pt x="158" y="4"/>
                  </a:lnTo>
                  <a:lnTo>
                    <a:pt x="165" y="7"/>
                  </a:lnTo>
                  <a:lnTo>
                    <a:pt x="172" y="10"/>
                  </a:lnTo>
                  <a:lnTo>
                    <a:pt x="178" y="13"/>
                  </a:lnTo>
                  <a:lnTo>
                    <a:pt x="184" y="17"/>
                  </a:lnTo>
                  <a:lnTo>
                    <a:pt x="189" y="22"/>
                  </a:lnTo>
                  <a:lnTo>
                    <a:pt x="195" y="27"/>
                  </a:lnTo>
                  <a:lnTo>
                    <a:pt x="199" y="34"/>
                  </a:lnTo>
                  <a:lnTo>
                    <a:pt x="202" y="39"/>
                  </a:lnTo>
                  <a:lnTo>
                    <a:pt x="205" y="47"/>
                  </a:lnTo>
                  <a:lnTo>
                    <a:pt x="207" y="54"/>
                  </a:lnTo>
                  <a:lnTo>
                    <a:pt x="209" y="63"/>
                  </a:lnTo>
                  <a:lnTo>
                    <a:pt x="209" y="71"/>
                  </a:lnTo>
                  <a:lnTo>
                    <a:pt x="209" y="84"/>
                  </a:lnTo>
                  <a:lnTo>
                    <a:pt x="205" y="96"/>
                  </a:lnTo>
                  <a:lnTo>
                    <a:pt x="201" y="107"/>
                  </a:lnTo>
                  <a:lnTo>
                    <a:pt x="196" y="117"/>
                  </a:lnTo>
                  <a:lnTo>
                    <a:pt x="192" y="121"/>
                  </a:lnTo>
                  <a:lnTo>
                    <a:pt x="188" y="125"/>
                  </a:lnTo>
                  <a:lnTo>
                    <a:pt x="184" y="130"/>
                  </a:lnTo>
                  <a:lnTo>
                    <a:pt x="178" y="133"/>
                  </a:lnTo>
                  <a:lnTo>
                    <a:pt x="174" y="135"/>
                  </a:lnTo>
                  <a:lnTo>
                    <a:pt x="168" y="138"/>
                  </a:lnTo>
                  <a:lnTo>
                    <a:pt x="162" y="141"/>
                  </a:lnTo>
                  <a:lnTo>
                    <a:pt x="156" y="142"/>
                  </a:lnTo>
                  <a:lnTo>
                    <a:pt x="156" y="143"/>
                  </a:lnTo>
                  <a:lnTo>
                    <a:pt x="162" y="144"/>
                  </a:lnTo>
                  <a:lnTo>
                    <a:pt x="168" y="145"/>
                  </a:lnTo>
                  <a:lnTo>
                    <a:pt x="173" y="147"/>
                  </a:lnTo>
                  <a:lnTo>
                    <a:pt x="178" y="149"/>
                  </a:lnTo>
                  <a:lnTo>
                    <a:pt x="183" y="152"/>
                  </a:lnTo>
                  <a:lnTo>
                    <a:pt x="186" y="156"/>
                  </a:lnTo>
                  <a:lnTo>
                    <a:pt x="189" y="159"/>
                  </a:lnTo>
                  <a:lnTo>
                    <a:pt x="192" y="163"/>
                  </a:lnTo>
                  <a:lnTo>
                    <a:pt x="197" y="172"/>
                  </a:lnTo>
                  <a:lnTo>
                    <a:pt x="200" y="182"/>
                  </a:lnTo>
                  <a:lnTo>
                    <a:pt x="202" y="192"/>
                  </a:lnTo>
                  <a:lnTo>
                    <a:pt x="203" y="204"/>
                  </a:lnTo>
                  <a:lnTo>
                    <a:pt x="204" y="222"/>
                  </a:lnTo>
                  <a:lnTo>
                    <a:pt x="206" y="241"/>
                  </a:lnTo>
                  <a:lnTo>
                    <a:pt x="207" y="252"/>
                  </a:lnTo>
                  <a:lnTo>
                    <a:pt x="210" y="260"/>
                  </a:lnTo>
                  <a:lnTo>
                    <a:pt x="213" y="269"/>
                  </a:lnTo>
                  <a:lnTo>
                    <a:pt x="216" y="274"/>
                  </a:lnTo>
                  <a:lnTo>
                    <a:pt x="187" y="274"/>
                  </a:lnTo>
                  <a:lnTo>
                    <a:pt x="184" y="265"/>
                  </a:lnTo>
                  <a:lnTo>
                    <a:pt x="182" y="254"/>
                  </a:lnTo>
                  <a:lnTo>
                    <a:pt x="180" y="242"/>
                  </a:lnTo>
                  <a:lnTo>
                    <a:pt x="180" y="232"/>
                  </a:lnTo>
                  <a:lnTo>
                    <a:pt x="179" y="217"/>
                  </a:lnTo>
                  <a:lnTo>
                    <a:pt x="177" y="203"/>
                  </a:lnTo>
                  <a:lnTo>
                    <a:pt x="175" y="189"/>
                  </a:lnTo>
                  <a:lnTo>
                    <a:pt x="171" y="177"/>
                  </a:lnTo>
                  <a:lnTo>
                    <a:pt x="168" y="172"/>
                  </a:lnTo>
                  <a:lnTo>
                    <a:pt x="163" y="166"/>
                  </a:lnTo>
                  <a:lnTo>
                    <a:pt x="159" y="162"/>
                  </a:lnTo>
                  <a:lnTo>
                    <a:pt x="155" y="159"/>
                  </a:lnTo>
                  <a:lnTo>
                    <a:pt x="148" y="156"/>
                  </a:lnTo>
                  <a:lnTo>
                    <a:pt x="142" y="155"/>
                  </a:lnTo>
                  <a:lnTo>
                    <a:pt x="134" y="152"/>
                  </a:lnTo>
                  <a:lnTo>
                    <a:pt x="125" y="152"/>
                  </a:lnTo>
                  <a:lnTo>
                    <a:pt x="26" y="152"/>
                  </a:lnTo>
                  <a:lnTo>
                    <a:pt x="26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99"/>
            <p:cNvSpPr>
              <a:spLocks noEditPoints="1"/>
            </p:cNvSpPr>
            <p:nvPr userDrawn="1"/>
          </p:nvSpPr>
          <p:spPr bwMode="auto">
            <a:xfrm>
              <a:off x="4562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6" y="59"/>
                </a:cxn>
                <a:cxn ang="0">
                  <a:pos x="139" y="48"/>
                </a:cxn>
                <a:cxn ang="0">
                  <a:pos x="132" y="38"/>
                </a:cxn>
                <a:cxn ang="0">
                  <a:pos x="122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69" y="24"/>
                </a:cxn>
                <a:cxn ang="0">
                  <a:pos x="58" y="30"/>
                </a:cxn>
                <a:cxn ang="0">
                  <a:pos x="49" y="38"/>
                </a:cxn>
                <a:cxn ang="0">
                  <a:pos x="37" y="53"/>
                </a:cxn>
                <a:cxn ang="0">
                  <a:pos x="27" y="78"/>
                </a:cxn>
                <a:cxn ang="0">
                  <a:pos x="153" y="92"/>
                </a:cxn>
                <a:cxn ang="0">
                  <a:pos x="26" y="126"/>
                </a:cxn>
                <a:cxn ang="0">
                  <a:pos x="30" y="146"/>
                </a:cxn>
                <a:cxn ang="0">
                  <a:pos x="37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7" y="186"/>
                </a:cxn>
                <a:cxn ang="0">
                  <a:pos x="82" y="189"/>
                </a:cxn>
                <a:cxn ang="0">
                  <a:pos x="103" y="189"/>
                </a:cxn>
                <a:cxn ang="0">
                  <a:pos x="123" y="182"/>
                </a:cxn>
                <a:cxn ang="0">
                  <a:pos x="138" y="169"/>
                </a:cxn>
                <a:cxn ang="0">
                  <a:pos x="149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8" y="182"/>
                </a:cxn>
                <a:cxn ang="0">
                  <a:pos x="148" y="192"/>
                </a:cxn>
                <a:cxn ang="0">
                  <a:pos x="137" y="200"/>
                </a:cxn>
                <a:cxn ang="0">
                  <a:pos x="123" y="206"/>
                </a:cxn>
                <a:cxn ang="0">
                  <a:pos x="108" y="209"/>
                </a:cxn>
                <a:cxn ang="0">
                  <a:pos x="90" y="210"/>
                </a:cxn>
                <a:cxn ang="0">
                  <a:pos x="68" y="208"/>
                </a:cxn>
                <a:cxn ang="0">
                  <a:pos x="50" y="202"/>
                </a:cxn>
                <a:cxn ang="0">
                  <a:pos x="33" y="193"/>
                </a:cxn>
                <a:cxn ang="0">
                  <a:pos x="22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2" y="127"/>
                </a:cxn>
                <a:cxn ang="0">
                  <a:pos x="0" y="105"/>
                </a:cxn>
                <a:cxn ang="0">
                  <a:pos x="2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2" y="34"/>
                </a:cxn>
                <a:cxn ang="0">
                  <a:pos x="33" y="20"/>
                </a:cxn>
                <a:cxn ang="0">
                  <a:pos x="50" y="10"/>
                </a:cxn>
                <a:cxn ang="0">
                  <a:pos x="68" y="3"/>
                </a:cxn>
                <a:cxn ang="0">
                  <a:pos x="90" y="0"/>
                </a:cxn>
                <a:cxn ang="0">
                  <a:pos x="112" y="3"/>
                </a:cxn>
                <a:cxn ang="0">
                  <a:pos x="131" y="10"/>
                </a:cxn>
                <a:cxn ang="0">
                  <a:pos x="146" y="21"/>
                </a:cxn>
                <a:cxn ang="0">
                  <a:pos x="159" y="35"/>
                </a:cxn>
                <a:cxn ang="0">
                  <a:pos x="167" y="52"/>
                </a:cxn>
                <a:cxn ang="0">
                  <a:pos x="174" y="71"/>
                </a:cxn>
                <a:cxn ang="0">
                  <a:pos x="177" y="91"/>
                </a:cxn>
                <a:cxn ang="0">
                  <a:pos x="177" y="112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3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2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7" y="27"/>
                  </a:lnTo>
                  <a:lnTo>
                    <a:pt x="110" y="24"/>
                  </a:lnTo>
                  <a:lnTo>
                    <a:pt x="104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69" y="24"/>
                  </a:lnTo>
                  <a:lnTo>
                    <a:pt x="64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9" y="38"/>
                  </a:lnTo>
                  <a:lnTo>
                    <a:pt x="44" y="42"/>
                  </a:lnTo>
                  <a:lnTo>
                    <a:pt x="37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7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5" y="188"/>
                  </a:lnTo>
                  <a:lnTo>
                    <a:pt x="82" y="189"/>
                  </a:lnTo>
                  <a:lnTo>
                    <a:pt x="90" y="190"/>
                  </a:lnTo>
                  <a:lnTo>
                    <a:pt x="103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2" y="176"/>
                  </a:lnTo>
                  <a:lnTo>
                    <a:pt x="138" y="169"/>
                  </a:lnTo>
                  <a:lnTo>
                    <a:pt x="145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2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8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3" y="196"/>
                  </a:lnTo>
                  <a:lnTo>
                    <a:pt x="137" y="200"/>
                  </a:lnTo>
                  <a:lnTo>
                    <a:pt x="131" y="203"/>
                  </a:lnTo>
                  <a:lnTo>
                    <a:pt x="123" y="206"/>
                  </a:lnTo>
                  <a:lnTo>
                    <a:pt x="116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50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2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9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9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2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90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1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9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1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100"/>
            <p:cNvSpPr>
              <a:spLocks noEditPoints="1"/>
            </p:cNvSpPr>
            <p:nvPr userDrawn="1"/>
          </p:nvSpPr>
          <p:spPr bwMode="auto">
            <a:xfrm>
              <a:off x="4632" y="3837"/>
              <a:ext cx="61" cy="93"/>
            </a:xfrm>
            <a:custGeom>
              <a:avLst/>
              <a:gdLst/>
              <a:ahLst/>
              <a:cxnLst>
                <a:cxn ang="0">
                  <a:pos x="84" y="21"/>
                </a:cxn>
                <a:cxn ang="0">
                  <a:pos x="68" y="25"/>
                </a:cxn>
                <a:cxn ang="0">
                  <a:pos x="54" y="32"/>
                </a:cxn>
                <a:cxn ang="0">
                  <a:pos x="43" y="40"/>
                </a:cxn>
                <a:cxn ang="0">
                  <a:pos x="35" y="52"/>
                </a:cxn>
                <a:cxn ang="0">
                  <a:pos x="30" y="66"/>
                </a:cxn>
                <a:cxn ang="0">
                  <a:pos x="24" y="89"/>
                </a:cxn>
                <a:cxn ang="0">
                  <a:pos x="24" y="121"/>
                </a:cxn>
                <a:cxn ang="0">
                  <a:pos x="30" y="143"/>
                </a:cxn>
                <a:cxn ang="0">
                  <a:pos x="36" y="157"/>
                </a:cxn>
                <a:cxn ang="0">
                  <a:pos x="44" y="169"/>
                </a:cxn>
                <a:cxn ang="0">
                  <a:pos x="55" y="179"/>
                </a:cxn>
                <a:cxn ang="0">
                  <a:pos x="69" y="186"/>
                </a:cxn>
                <a:cxn ang="0">
                  <a:pos x="85" y="189"/>
                </a:cxn>
                <a:cxn ang="0">
                  <a:pos x="102" y="189"/>
                </a:cxn>
                <a:cxn ang="0">
                  <a:pos x="117" y="186"/>
                </a:cxn>
                <a:cxn ang="0">
                  <a:pos x="129" y="179"/>
                </a:cxn>
                <a:cxn ang="0">
                  <a:pos x="139" y="169"/>
                </a:cxn>
                <a:cxn ang="0">
                  <a:pos x="148" y="157"/>
                </a:cxn>
                <a:cxn ang="0">
                  <a:pos x="153" y="143"/>
                </a:cxn>
                <a:cxn ang="0">
                  <a:pos x="158" y="121"/>
                </a:cxn>
                <a:cxn ang="0">
                  <a:pos x="158" y="90"/>
                </a:cxn>
                <a:cxn ang="0">
                  <a:pos x="153" y="67"/>
                </a:cxn>
                <a:cxn ang="0">
                  <a:pos x="148" y="54"/>
                </a:cxn>
                <a:cxn ang="0">
                  <a:pos x="139" y="42"/>
                </a:cxn>
                <a:cxn ang="0">
                  <a:pos x="129" y="33"/>
                </a:cxn>
                <a:cxn ang="0">
                  <a:pos x="117" y="25"/>
                </a:cxn>
                <a:cxn ang="0">
                  <a:pos x="102" y="21"/>
                </a:cxn>
                <a:cxn ang="0">
                  <a:pos x="0" y="6"/>
                </a:cxn>
                <a:cxn ang="0">
                  <a:pos x="22" y="44"/>
                </a:cxn>
                <a:cxn ang="0">
                  <a:pos x="28" y="34"/>
                </a:cxn>
                <a:cxn ang="0">
                  <a:pos x="42" y="19"/>
                </a:cxn>
                <a:cxn ang="0">
                  <a:pos x="60" y="7"/>
                </a:cxn>
                <a:cxn ang="0">
                  <a:pos x="82" y="1"/>
                </a:cxn>
                <a:cxn ang="0">
                  <a:pos x="104" y="1"/>
                </a:cxn>
                <a:cxn ang="0">
                  <a:pos x="125" y="6"/>
                </a:cxn>
                <a:cxn ang="0">
                  <a:pos x="141" y="13"/>
                </a:cxn>
                <a:cxn ang="0">
                  <a:pos x="155" y="25"/>
                </a:cxn>
                <a:cxn ang="0">
                  <a:pos x="166" y="39"/>
                </a:cxn>
                <a:cxn ang="0">
                  <a:pos x="175" y="57"/>
                </a:cxn>
                <a:cxn ang="0">
                  <a:pos x="180" y="75"/>
                </a:cxn>
                <a:cxn ang="0">
                  <a:pos x="182" y="95"/>
                </a:cxn>
                <a:cxn ang="0">
                  <a:pos x="182" y="116"/>
                </a:cxn>
                <a:cxn ang="0">
                  <a:pos x="180" y="136"/>
                </a:cxn>
                <a:cxn ang="0">
                  <a:pos x="175" y="155"/>
                </a:cxn>
                <a:cxn ang="0">
                  <a:pos x="166" y="172"/>
                </a:cxn>
                <a:cxn ang="0">
                  <a:pos x="155" y="186"/>
                </a:cxn>
                <a:cxn ang="0">
                  <a:pos x="141" y="198"/>
                </a:cxn>
                <a:cxn ang="0">
                  <a:pos x="125" y="206"/>
                </a:cxn>
                <a:cxn ang="0">
                  <a:pos x="104" y="210"/>
                </a:cxn>
                <a:cxn ang="0">
                  <a:pos x="83" y="210"/>
                </a:cxn>
                <a:cxn ang="0">
                  <a:pos x="62" y="204"/>
                </a:cxn>
                <a:cxn ang="0">
                  <a:pos x="44" y="194"/>
                </a:cxn>
                <a:cxn ang="0">
                  <a:pos x="30" y="177"/>
                </a:cxn>
                <a:cxn ang="0">
                  <a:pos x="24" y="167"/>
                </a:cxn>
                <a:cxn ang="0">
                  <a:pos x="0" y="278"/>
                </a:cxn>
              </a:cxnLst>
              <a:rect l="0" t="0" r="r" b="b"/>
              <a:pathLst>
                <a:path w="183" h="278">
                  <a:moveTo>
                    <a:pt x="94" y="21"/>
                  </a:moveTo>
                  <a:lnTo>
                    <a:pt x="84" y="21"/>
                  </a:lnTo>
                  <a:lnTo>
                    <a:pt x="75" y="23"/>
                  </a:lnTo>
                  <a:lnTo>
                    <a:pt x="68" y="25"/>
                  </a:lnTo>
                  <a:lnTo>
                    <a:pt x="60" y="27"/>
                  </a:lnTo>
                  <a:lnTo>
                    <a:pt x="54" y="32"/>
                  </a:lnTo>
                  <a:lnTo>
                    <a:pt x="48" y="36"/>
                  </a:lnTo>
                  <a:lnTo>
                    <a:pt x="43" y="40"/>
                  </a:lnTo>
                  <a:lnTo>
                    <a:pt x="38" y="47"/>
                  </a:lnTo>
                  <a:lnTo>
                    <a:pt x="35" y="52"/>
                  </a:lnTo>
                  <a:lnTo>
                    <a:pt x="32" y="59"/>
                  </a:lnTo>
                  <a:lnTo>
                    <a:pt x="30" y="66"/>
                  </a:lnTo>
                  <a:lnTo>
                    <a:pt x="28" y="74"/>
                  </a:lnTo>
                  <a:lnTo>
                    <a:pt x="24" y="89"/>
                  </a:lnTo>
                  <a:lnTo>
                    <a:pt x="24" y="105"/>
                  </a:lnTo>
                  <a:lnTo>
                    <a:pt x="24" y="121"/>
                  </a:lnTo>
                  <a:lnTo>
                    <a:pt x="28" y="136"/>
                  </a:lnTo>
                  <a:lnTo>
                    <a:pt x="30" y="143"/>
                  </a:lnTo>
                  <a:lnTo>
                    <a:pt x="33" y="150"/>
                  </a:lnTo>
                  <a:lnTo>
                    <a:pt x="36" y="157"/>
                  </a:lnTo>
                  <a:lnTo>
                    <a:pt x="39" y="163"/>
                  </a:lnTo>
                  <a:lnTo>
                    <a:pt x="44" y="169"/>
                  </a:lnTo>
                  <a:lnTo>
                    <a:pt x="49" y="174"/>
                  </a:lnTo>
                  <a:lnTo>
                    <a:pt x="55" y="179"/>
                  </a:lnTo>
                  <a:lnTo>
                    <a:pt x="61" y="183"/>
                  </a:lnTo>
                  <a:lnTo>
                    <a:pt x="69" y="186"/>
                  </a:lnTo>
                  <a:lnTo>
                    <a:pt x="76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29" y="179"/>
                  </a:lnTo>
                  <a:lnTo>
                    <a:pt x="135" y="174"/>
                  </a:lnTo>
                  <a:lnTo>
                    <a:pt x="139" y="169"/>
                  </a:lnTo>
                  <a:lnTo>
                    <a:pt x="143" y="163"/>
                  </a:lnTo>
                  <a:lnTo>
                    <a:pt x="148" y="157"/>
                  </a:lnTo>
                  <a:lnTo>
                    <a:pt x="151" y="150"/>
                  </a:lnTo>
                  <a:lnTo>
                    <a:pt x="153" y="143"/>
                  </a:lnTo>
                  <a:lnTo>
                    <a:pt x="155" y="136"/>
                  </a:lnTo>
                  <a:lnTo>
                    <a:pt x="158" y="121"/>
                  </a:lnTo>
                  <a:lnTo>
                    <a:pt x="158" y="105"/>
                  </a:lnTo>
                  <a:lnTo>
                    <a:pt x="158" y="90"/>
                  </a:lnTo>
                  <a:lnTo>
                    <a:pt x="155" y="75"/>
                  </a:lnTo>
                  <a:lnTo>
                    <a:pt x="153" y="67"/>
                  </a:lnTo>
                  <a:lnTo>
                    <a:pt x="151" y="61"/>
                  </a:lnTo>
                  <a:lnTo>
                    <a:pt x="148" y="54"/>
                  </a:lnTo>
                  <a:lnTo>
                    <a:pt x="143" y="48"/>
                  </a:lnTo>
                  <a:lnTo>
                    <a:pt x="139" y="42"/>
                  </a:lnTo>
                  <a:lnTo>
                    <a:pt x="135" y="37"/>
                  </a:lnTo>
                  <a:lnTo>
                    <a:pt x="129" y="33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close/>
                  <a:moveTo>
                    <a:pt x="0" y="6"/>
                  </a:moveTo>
                  <a:lnTo>
                    <a:pt x="22" y="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28" y="34"/>
                  </a:lnTo>
                  <a:lnTo>
                    <a:pt x="34" y="25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60" y="7"/>
                  </a:lnTo>
                  <a:lnTo>
                    <a:pt x="71" y="4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3" y="9"/>
                  </a:lnTo>
                  <a:lnTo>
                    <a:pt x="141" y="13"/>
                  </a:lnTo>
                  <a:lnTo>
                    <a:pt x="149" y="19"/>
                  </a:lnTo>
                  <a:lnTo>
                    <a:pt x="155" y="25"/>
                  </a:lnTo>
                  <a:lnTo>
                    <a:pt x="160" y="32"/>
                  </a:lnTo>
                  <a:lnTo>
                    <a:pt x="166" y="39"/>
                  </a:lnTo>
                  <a:lnTo>
                    <a:pt x="170" y="48"/>
                  </a:lnTo>
                  <a:lnTo>
                    <a:pt x="175" y="57"/>
                  </a:lnTo>
                  <a:lnTo>
                    <a:pt x="178" y="65"/>
                  </a:lnTo>
                  <a:lnTo>
                    <a:pt x="180" y="75"/>
                  </a:lnTo>
                  <a:lnTo>
                    <a:pt x="181" y="85"/>
                  </a:lnTo>
                  <a:lnTo>
                    <a:pt x="182" y="95"/>
                  </a:lnTo>
                  <a:lnTo>
                    <a:pt x="183" y="105"/>
                  </a:lnTo>
                  <a:lnTo>
                    <a:pt x="182" y="116"/>
                  </a:lnTo>
                  <a:lnTo>
                    <a:pt x="181" y="127"/>
                  </a:lnTo>
                  <a:lnTo>
                    <a:pt x="180" y="136"/>
                  </a:lnTo>
                  <a:lnTo>
                    <a:pt x="178" y="146"/>
                  </a:lnTo>
                  <a:lnTo>
                    <a:pt x="175" y="155"/>
                  </a:lnTo>
                  <a:lnTo>
                    <a:pt x="170" y="163"/>
                  </a:lnTo>
                  <a:lnTo>
                    <a:pt x="166" y="172"/>
                  </a:lnTo>
                  <a:lnTo>
                    <a:pt x="160" y="180"/>
                  </a:lnTo>
                  <a:lnTo>
                    <a:pt x="155" y="186"/>
                  </a:lnTo>
                  <a:lnTo>
                    <a:pt x="149" y="193"/>
                  </a:lnTo>
                  <a:lnTo>
                    <a:pt x="141" y="198"/>
                  </a:lnTo>
                  <a:lnTo>
                    <a:pt x="133" y="202"/>
                  </a:lnTo>
                  <a:lnTo>
                    <a:pt x="125" y="206"/>
                  </a:lnTo>
                  <a:lnTo>
                    <a:pt x="115" y="208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8"/>
                  </a:lnTo>
                  <a:lnTo>
                    <a:pt x="62" y="204"/>
                  </a:lnTo>
                  <a:lnTo>
                    <a:pt x="52" y="199"/>
                  </a:lnTo>
                  <a:lnTo>
                    <a:pt x="44" y="194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4" y="167"/>
                  </a:lnTo>
                  <a:lnTo>
                    <a:pt x="24" y="167"/>
                  </a:lnTo>
                  <a:lnTo>
                    <a:pt x="24" y="278"/>
                  </a:lnTo>
                  <a:lnTo>
                    <a:pt x="0" y="27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6" name="Freeform 101"/>
            <p:cNvSpPr>
              <a:spLocks/>
            </p:cNvSpPr>
            <p:nvPr userDrawn="1"/>
          </p:nvSpPr>
          <p:spPr bwMode="auto">
            <a:xfrm>
              <a:off x="4705" y="3839"/>
              <a:ext cx="54" cy="69"/>
            </a:xfrm>
            <a:custGeom>
              <a:avLst/>
              <a:gdLst/>
              <a:ahLst/>
              <a:cxnLst>
                <a:cxn ang="0">
                  <a:pos x="161" y="198"/>
                </a:cxn>
                <a:cxn ang="0">
                  <a:pos x="139" y="198"/>
                </a:cxn>
                <a:cxn ang="0">
                  <a:pos x="139" y="163"/>
                </a:cxn>
                <a:cxn ang="0">
                  <a:pos x="138" y="163"/>
                </a:cxn>
                <a:cxn ang="0">
                  <a:pos x="133" y="173"/>
                </a:cxn>
                <a:cxn ang="0">
                  <a:pos x="126" y="180"/>
                </a:cxn>
                <a:cxn ang="0">
                  <a:pos x="119" y="188"/>
                </a:cxn>
                <a:cxn ang="0">
                  <a:pos x="110" y="193"/>
                </a:cxn>
                <a:cxn ang="0">
                  <a:pos x="101" y="198"/>
                </a:cxn>
                <a:cxn ang="0">
                  <a:pos x="91" y="202"/>
                </a:cxn>
                <a:cxn ang="0">
                  <a:pos x="81" y="204"/>
                </a:cxn>
                <a:cxn ang="0">
                  <a:pos x="70" y="205"/>
                </a:cxn>
                <a:cxn ang="0">
                  <a:pos x="60" y="204"/>
                </a:cxn>
                <a:cxn ang="0">
                  <a:pos x="52" y="203"/>
                </a:cxn>
                <a:cxn ang="0">
                  <a:pos x="44" y="202"/>
                </a:cxn>
                <a:cxn ang="0">
                  <a:pos x="38" y="200"/>
                </a:cxn>
                <a:cxn ang="0">
                  <a:pos x="31" y="196"/>
                </a:cxn>
                <a:cxn ang="0">
                  <a:pos x="26" y="193"/>
                </a:cxn>
                <a:cxn ang="0">
                  <a:pos x="20" y="189"/>
                </a:cxn>
                <a:cxn ang="0">
                  <a:pos x="16" y="184"/>
                </a:cxn>
                <a:cxn ang="0">
                  <a:pos x="12" y="179"/>
                </a:cxn>
                <a:cxn ang="0">
                  <a:pos x="9" y="174"/>
                </a:cxn>
                <a:cxn ang="0">
                  <a:pos x="6" y="167"/>
                </a:cxn>
                <a:cxn ang="0">
                  <a:pos x="4" y="161"/>
                </a:cxn>
                <a:cxn ang="0">
                  <a:pos x="1" y="146"/>
                </a:cxn>
                <a:cxn ang="0">
                  <a:pos x="0" y="129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24" y="129"/>
                </a:cxn>
                <a:cxn ang="0">
                  <a:pos x="25" y="142"/>
                </a:cxn>
                <a:cxn ang="0">
                  <a:pos x="28" y="153"/>
                </a:cxn>
                <a:cxn ang="0">
                  <a:pos x="29" y="159"/>
                </a:cxn>
                <a:cxn ang="0">
                  <a:pos x="31" y="163"/>
                </a:cxn>
                <a:cxn ang="0">
                  <a:pos x="33" y="166"/>
                </a:cxn>
                <a:cxn ang="0">
                  <a:pos x="37" y="170"/>
                </a:cxn>
                <a:cxn ang="0">
                  <a:pos x="40" y="174"/>
                </a:cxn>
                <a:cxn ang="0">
                  <a:pos x="44" y="176"/>
                </a:cxn>
                <a:cxn ang="0">
                  <a:pos x="48" y="179"/>
                </a:cxn>
                <a:cxn ang="0">
                  <a:pos x="53" y="180"/>
                </a:cxn>
                <a:cxn ang="0">
                  <a:pos x="64" y="183"/>
                </a:cxn>
                <a:cxn ang="0">
                  <a:pos x="78" y="184"/>
                </a:cxn>
                <a:cxn ang="0">
                  <a:pos x="85" y="183"/>
                </a:cxn>
                <a:cxn ang="0">
                  <a:pos x="92" y="182"/>
                </a:cxn>
                <a:cxn ang="0">
                  <a:pos x="98" y="180"/>
                </a:cxn>
                <a:cxn ang="0">
                  <a:pos x="104" y="177"/>
                </a:cxn>
                <a:cxn ang="0">
                  <a:pos x="109" y="174"/>
                </a:cxn>
                <a:cxn ang="0">
                  <a:pos x="114" y="169"/>
                </a:cxn>
                <a:cxn ang="0">
                  <a:pos x="119" y="165"/>
                </a:cxn>
                <a:cxn ang="0">
                  <a:pos x="123" y="160"/>
                </a:cxn>
                <a:cxn ang="0">
                  <a:pos x="126" y="153"/>
                </a:cxn>
                <a:cxn ang="0">
                  <a:pos x="128" y="148"/>
                </a:cxn>
                <a:cxn ang="0">
                  <a:pos x="132" y="141"/>
                </a:cxn>
                <a:cxn ang="0">
                  <a:pos x="134" y="134"/>
                </a:cxn>
                <a:cxn ang="0">
                  <a:pos x="136" y="120"/>
                </a:cxn>
                <a:cxn ang="0">
                  <a:pos x="137" y="105"/>
                </a:cxn>
                <a:cxn ang="0">
                  <a:pos x="137" y="0"/>
                </a:cxn>
                <a:cxn ang="0">
                  <a:pos x="161" y="0"/>
                </a:cxn>
                <a:cxn ang="0">
                  <a:pos x="161" y="198"/>
                </a:cxn>
              </a:cxnLst>
              <a:rect l="0" t="0" r="r" b="b"/>
              <a:pathLst>
                <a:path w="161" h="205">
                  <a:moveTo>
                    <a:pt x="161" y="198"/>
                  </a:moveTo>
                  <a:lnTo>
                    <a:pt x="139" y="198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3" y="173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0" y="193"/>
                  </a:lnTo>
                  <a:lnTo>
                    <a:pt x="101" y="198"/>
                  </a:lnTo>
                  <a:lnTo>
                    <a:pt x="91" y="202"/>
                  </a:lnTo>
                  <a:lnTo>
                    <a:pt x="81" y="204"/>
                  </a:lnTo>
                  <a:lnTo>
                    <a:pt x="70" y="205"/>
                  </a:lnTo>
                  <a:lnTo>
                    <a:pt x="60" y="204"/>
                  </a:lnTo>
                  <a:lnTo>
                    <a:pt x="52" y="203"/>
                  </a:lnTo>
                  <a:lnTo>
                    <a:pt x="44" y="202"/>
                  </a:lnTo>
                  <a:lnTo>
                    <a:pt x="38" y="200"/>
                  </a:lnTo>
                  <a:lnTo>
                    <a:pt x="31" y="196"/>
                  </a:lnTo>
                  <a:lnTo>
                    <a:pt x="26" y="193"/>
                  </a:lnTo>
                  <a:lnTo>
                    <a:pt x="20" y="189"/>
                  </a:lnTo>
                  <a:lnTo>
                    <a:pt x="16" y="184"/>
                  </a:lnTo>
                  <a:lnTo>
                    <a:pt x="12" y="179"/>
                  </a:lnTo>
                  <a:lnTo>
                    <a:pt x="9" y="174"/>
                  </a:lnTo>
                  <a:lnTo>
                    <a:pt x="6" y="167"/>
                  </a:lnTo>
                  <a:lnTo>
                    <a:pt x="4" y="161"/>
                  </a:lnTo>
                  <a:lnTo>
                    <a:pt x="1" y="146"/>
                  </a:lnTo>
                  <a:lnTo>
                    <a:pt x="0" y="129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29"/>
                  </a:lnTo>
                  <a:lnTo>
                    <a:pt x="25" y="142"/>
                  </a:lnTo>
                  <a:lnTo>
                    <a:pt x="28" y="153"/>
                  </a:lnTo>
                  <a:lnTo>
                    <a:pt x="29" y="159"/>
                  </a:lnTo>
                  <a:lnTo>
                    <a:pt x="31" y="163"/>
                  </a:lnTo>
                  <a:lnTo>
                    <a:pt x="33" y="166"/>
                  </a:lnTo>
                  <a:lnTo>
                    <a:pt x="37" y="170"/>
                  </a:lnTo>
                  <a:lnTo>
                    <a:pt x="40" y="174"/>
                  </a:lnTo>
                  <a:lnTo>
                    <a:pt x="44" y="176"/>
                  </a:lnTo>
                  <a:lnTo>
                    <a:pt x="48" y="179"/>
                  </a:lnTo>
                  <a:lnTo>
                    <a:pt x="53" y="180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85" y="183"/>
                  </a:lnTo>
                  <a:lnTo>
                    <a:pt x="92" y="182"/>
                  </a:lnTo>
                  <a:lnTo>
                    <a:pt x="98" y="180"/>
                  </a:lnTo>
                  <a:lnTo>
                    <a:pt x="104" y="177"/>
                  </a:lnTo>
                  <a:lnTo>
                    <a:pt x="109" y="174"/>
                  </a:lnTo>
                  <a:lnTo>
                    <a:pt x="114" y="169"/>
                  </a:lnTo>
                  <a:lnTo>
                    <a:pt x="119" y="165"/>
                  </a:lnTo>
                  <a:lnTo>
                    <a:pt x="123" y="160"/>
                  </a:lnTo>
                  <a:lnTo>
                    <a:pt x="126" y="153"/>
                  </a:lnTo>
                  <a:lnTo>
                    <a:pt x="128" y="148"/>
                  </a:lnTo>
                  <a:lnTo>
                    <a:pt x="132" y="141"/>
                  </a:lnTo>
                  <a:lnTo>
                    <a:pt x="134" y="134"/>
                  </a:lnTo>
                  <a:lnTo>
                    <a:pt x="136" y="120"/>
                  </a:lnTo>
                  <a:lnTo>
                    <a:pt x="137" y="105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19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7" name="Freeform 102"/>
            <p:cNvSpPr>
              <a:spLocks noEditPoints="1"/>
            </p:cNvSpPr>
            <p:nvPr userDrawn="1"/>
          </p:nvSpPr>
          <p:spPr bwMode="auto">
            <a:xfrm>
              <a:off x="4774" y="3814"/>
              <a:ext cx="61" cy="94"/>
            </a:xfrm>
            <a:custGeom>
              <a:avLst/>
              <a:gdLst/>
              <a:ahLst/>
              <a:cxnLst>
                <a:cxn ang="0">
                  <a:pos x="86" y="91"/>
                </a:cxn>
                <a:cxn ang="0">
                  <a:pos x="69" y="95"/>
                </a:cxn>
                <a:cxn ang="0">
                  <a:pos x="55" y="103"/>
                </a:cxn>
                <a:cxn ang="0">
                  <a:pos x="44" y="112"/>
                </a:cxn>
                <a:cxn ang="0">
                  <a:pos x="37" y="124"/>
                </a:cxn>
                <a:cxn ang="0">
                  <a:pos x="30" y="137"/>
                </a:cxn>
                <a:cxn ang="0">
                  <a:pos x="26" y="160"/>
                </a:cxn>
                <a:cxn ang="0">
                  <a:pos x="26" y="191"/>
                </a:cxn>
                <a:cxn ang="0">
                  <a:pos x="30" y="213"/>
                </a:cxn>
                <a:cxn ang="0">
                  <a:pos x="37" y="227"/>
                </a:cxn>
                <a:cxn ang="0">
                  <a:pos x="44" y="239"/>
                </a:cxn>
                <a:cxn ang="0">
                  <a:pos x="55" y="249"/>
                </a:cxn>
                <a:cxn ang="0">
                  <a:pos x="69" y="256"/>
                </a:cxn>
                <a:cxn ang="0">
                  <a:pos x="86" y="259"/>
                </a:cxn>
                <a:cxn ang="0">
                  <a:pos x="103" y="259"/>
                </a:cxn>
                <a:cxn ang="0">
                  <a:pos x="118" y="256"/>
                </a:cxn>
                <a:cxn ang="0">
                  <a:pos x="130" y="249"/>
                </a:cxn>
                <a:cxn ang="0">
                  <a:pos x="140" y="239"/>
                </a:cxn>
                <a:cxn ang="0">
                  <a:pos x="148" y="227"/>
                </a:cxn>
                <a:cxn ang="0">
                  <a:pos x="154" y="213"/>
                </a:cxn>
                <a:cxn ang="0">
                  <a:pos x="159" y="191"/>
                </a:cxn>
                <a:cxn ang="0">
                  <a:pos x="159" y="160"/>
                </a:cxn>
                <a:cxn ang="0">
                  <a:pos x="154" y="137"/>
                </a:cxn>
                <a:cxn ang="0">
                  <a:pos x="148" y="124"/>
                </a:cxn>
                <a:cxn ang="0">
                  <a:pos x="140" y="112"/>
                </a:cxn>
                <a:cxn ang="0">
                  <a:pos x="130" y="103"/>
                </a:cxn>
                <a:cxn ang="0">
                  <a:pos x="118" y="95"/>
                </a:cxn>
                <a:cxn ang="0">
                  <a:pos x="103" y="91"/>
                </a:cxn>
                <a:cxn ang="0">
                  <a:pos x="0" y="0"/>
                </a:cxn>
                <a:cxn ang="0">
                  <a:pos x="25" y="114"/>
                </a:cxn>
                <a:cxn ang="0">
                  <a:pos x="30" y="104"/>
                </a:cxn>
                <a:cxn ang="0">
                  <a:pos x="44" y="88"/>
                </a:cxn>
                <a:cxn ang="0">
                  <a:pos x="63" y="77"/>
                </a:cxn>
                <a:cxn ang="0">
                  <a:pos x="83" y="71"/>
                </a:cxn>
                <a:cxn ang="0">
                  <a:pos x="105" y="71"/>
                </a:cxn>
                <a:cxn ang="0">
                  <a:pos x="126" y="76"/>
                </a:cxn>
                <a:cxn ang="0">
                  <a:pos x="142" y="83"/>
                </a:cxn>
                <a:cxn ang="0">
                  <a:pos x="156" y="95"/>
                </a:cxn>
                <a:cxn ang="0">
                  <a:pos x="167" y="109"/>
                </a:cxn>
                <a:cxn ang="0">
                  <a:pos x="175" y="127"/>
                </a:cxn>
                <a:cxn ang="0">
                  <a:pos x="181" y="145"/>
                </a:cxn>
                <a:cxn ang="0">
                  <a:pos x="184" y="165"/>
                </a:cxn>
                <a:cxn ang="0">
                  <a:pos x="184" y="186"/>
                </a:cxn>
                <a:cxn ang="0">
                  <a:pos x="181" y="206"/>
                </a:cxn>
                <a:cxn ang="0">
                  <a:pos x="175" y="225"/>
                </a:cxn>
                <a:cxn ang="0">
                  <a:pos x="167" y="242"/>
                </a:cxn>
                <a:cxn ang="0">
                  <a:pos x="156" y="256"/>
                </a:cxn>
                <a:cxn ang="0">
                  <a:pos x="142" y="268"/>
                </a:cxn>
                <a:cxn ang="0">
                  <a:pos x="126" y="276"/>
                </a:cxn>
                <a:cxn ang="0">
                  <a:pos x="105" y="280"/>
                </a:cxn>
                <a:cxn ang="0">
                  <a:pos x="82" y="280"/>
                </a:cxn>
                <a:cxn ang="0">
                  <a:pos x="61" y="273"/>
                </a:cxn>
                <a:cxn ang="0">
                  <a:pos x="42" y="263"/>
                </a:cxn>
                <a:cxn ang="0">
                  <a:pos x="28" y="246"/>
                </a:cxn>
                <a:cxn ang="0">
                  <a:pos x="23" y="237"/>
                </a:cxn>
                <a:cxn ang="0">
                  <a:pos x="0" y="274"/>
                </a:cxn>
              </a:cxnLst>
              <a:rect l="0" t="0" r="r" b="b"/>
              <a:pathLst>
                <a:path w="184" h="281">
                  <a:moveTo>
                    <a:pt x="94" y="91"/>
                  </a:moveTo>
                  <a:lnTo>
                    <a:pt x="86" y="91"/>
                  </a:lnTo>
                  <a:lnTo>
                    <a:pt x="77" y="93"/>
                  </a:lnTo>
                  <a:lnTo>
                    <a:pt x="69" y="95"/>
                  </a:lnTo>
                  <a:lnTo>
                    <a:pt x="62" y="98"/>
                  </a:lnTo>
                  <a:lnTo>
                    <a:pt x="55" y="103"/>
                  </a:lnTo>
                  <a:lnTo>
                    <a:pt x="50" y="107"/>
                  </a:lnTo>
                  <a:lnTo>
                    <a:pt x="44" y="112"/>
                  </a:lnTo>
                  <a:lnTo>
                    <a:pt x="40" y="118"/>
                  </a:lnTo>
                  <a:lnTo>
                    <a:pt x="37" y="124"/>
                  </a:lnTo>
                  <a:lnTo>
                    <a:pt x="34" y="131"/>
                  </a:lnTo>
                  <a:lnTo>
                    <a:pt x="30" y="137"/>
                  </a:lnTo>
                  <a:lnTo>
                    <a:pt x="28" y="145"/>
                  </a:lnTo>
                  <a:lnTo>
                    <a:pt x="26" y="160"/>
                  </a:lnTo>
                  <a:lnTo>
                    <a:pt x="25" y="175"/>
                  </a:lnTo>
                  <a:lnTo>
                    <a:pt x="26" y="191"/>
                  </a:lnTo>
                  <a:lnTo>
                    <a:pt x="28" y="206"/>
                  </a:lnTo>
                  <a:lnTo>
                    <a:pt x="30" y="213"/>
                  </a:lnTo>
                  <a:lnTo>
                    <a:pt x="34" y="220"/>
                  </a:lnTo>
                  <a:lnTo>
                    <a:pt x="37" y="227"/>
                  </a:lnTo>
                  <a:lnTo>
                    <a:pt x="40" y="233"/>
                  </a:lnTo>
                  <a:lnTo>
                    <a:pt x="44" y="239"/>
                  </a:lnTo>
                  <a:lnTo>
                    <a:pt x="50" y="244"/>
                  </a:lnTo>
                  <a:lnTo>
                    <a:pt x="55" y="249"/>
                  </a:lnTo>
                  <a:lnTo>
                    <a:pt x="62" y="253"/>
                  </a:lnTo>
                  <a:lnTo>
                    <a:pt x="69" y="256"/>
                  </a:lnTo>
                  <a:lnTo>
                    <a:pt x="77" y="258"/>
                  </a:lnTo>
                  <a:lnTo>
                    <a:pt x="86" y="259"/>
                  </a:lnTo>
                  <a:lnTo>
                    <a:pt x="94" y="260"/>
                  </a:lnTo>
                  <a:lnTo>
                    <a:pt x="103" y="259"/>
                  </a:lnTo>
                  <a:lnTo>
                    <a:pt x="110" y="258"/>
                  </a:lnTo>
                  <a:lnTo>
                    <a:pt x="118" y="256"/>
                  </a:lnTo>
                  <a:lnTo>
                    <a:pt x="124" y="253"/>
                  </a:lnTo>
                  <a:lnTo>
                    <a:pt x="130" y="249"/>
                  </a:lnTo>
                  <a:lnTo>
                    <a:pt x="135" y="244"/>
                  </a:lnTo>
                  <a:lnTo>
                    <a:pt x="140" y="239"/>
                  </a:lnTo>
                  <a:lnTo>
                    <a:pt x="144" y="233"/>
                  </a:lnTo>
                  <a:lnTo>
                    <a:pt x="148" y="227"/>
                  </a:lnTo>
                  <a:lnTo>
                    <a:pt x="151" y="220"/>
                  </a:lnTo>
                  <a:lnTo>
                    <a:pt x="154" y="213"/>
                  </a:lnTo>
                  <a:lnTo>
                    <a:pt x="156" y="206"/>
                  </a:lnTo>
                  <a:lnTo>
                    <a:pt x="159" y="191"/>
                  </a:lnTo>
                  <a:lnTo>
                    <a:pt x="159" y="175"/>
                  </a:lnTo>
                  <a:lnTo>
                    <a:pt x="159" y="160"/>
                  </a:lnTo>
                  <a:lnTo>
                    <a:pt x="156" y="145"/>
                  </a:lnTo>
                  <a:lnTo>
                    <a:pt x="154" y="137"/>
                  </a:lnTo>
                  <a:lnTo>
                    <a:pt x="151" y="131"/>
                  </a:lnTo>
                  <a:lnTo>
                    <a:pt x="148" y="124"/>
                  </a:lnTo>
                  <a:lnTo>
                    <a:pt x="144" y="118"/>
                  </a:lnTo>
                  <a:lnTo>
                    <a:pt x="140" y="112"/>
                  </a:lnTo>
                  <a:lnTo>
                    <a:pt x="135" y="107"/>
                  </a:lnTo>
                  <a:lnTo>
                    <a:pt x="130" y="103"/>
                  </a:lnTo>
                  <a:lnTo>
                    <a:pt x="124" y="98"/>
                  </a:lnTo>
                  <a:lnTo>
                    <a:pt x="118" y="95"/>
                  </a:lnTo>
                  <a:lnTo>
                    <a:pt x="110" y="93"/>
                  </a:lnTo>
                  <a:lnTo>
                    <a:pt x="103" y="91"/>
                  </a:lnTo>
                  <a:lnTo>
                    <a:pt x="94" y="91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114"/>
                  </a:lnTo>
                  <a:lnTo>
                    <a:pt x="26" y="114"/>
                  </a:lnTo>
                  <a:lnTo>
                    <a:pt x="30" y="104"/>
                  </a:lnTo>
                  <a:lnTo>
                    <a:pt x="37" y="95"/>
                  </a:lnTo>
                  <a:lnTo>
                    <a:pt x="44" y="88"/>
                  </a:lnTo>
                  <a:lnTo>
                    <a:pt x="53" y="81"/>
                  </a:lnTo>
                  <a:lnTo>
                    <a:pt x="63" y="77"/>
                  </a:lnTo>
                  <a:lnTo>
                    <a:pt x="73" y="74"/>
                  </a:lnTo>
                  <a:lnTo>
                    <a:pt x="83" y="71"/>
                  </a:lnTo>
                  <a:lnTo>
                    <a:pt x="94" y="70"/>
                  </a:lnTo>
                  <a:lnTo>
                    <a:pt x="105" y="71"/>
                  </a:lnTo>
                  <a:lnTo>
                    <a:pt x="116" y="73"/>
                  </a:lnTo>
                  <a:lnTo>
                    <a:pt x="126" y="76"/>
                  </a:lnTo>
                  <a:lnTo>
                    <a:pt x="134" y="79"/>
                  </a:lnTo>
                  <a:lnTo>
                    <a:pt x="142" y="83"/>
                  </a:lnTo>
                  <a:lnTo>
                    <a:pt x="149" y="89"/>
                  </a:lnTo>
                  <a:lnTo>
                    <a:pt x="156" y="95"/>
                  </a:lnTo>
                  <a:lnTo>
                    <a:pt x="162" y="102"/>
                  </a:lnTo>
                  <a:lnTo>
                    <a:pt x="167" y="109"/>
                  </a:lnTo>
                  <a:lnTo>
                    <a:pt x="171" y="118"/>
                  </a:lnTo>
                  <a:lnTo>
                    <a:pt x="175" y="127"/>
                  </a:lnTo>
                  <a:lnTo>
                    <a:pt x="178" y="135"/>
                  </a:lnTo>
                  <a:lnTo>
                    <a:pt x="181" y="145"/>
                  </a:lnTo>
                  <a:lnTo>
                    <a:pt x="183" y="155"/>
                  </a:lnTo>
                  <a:lnTo>
                    <a:pt x="184" y="165"/>
                  </a:lnTo>
                  <a:lnTo>
                    <a:pt x="184" y="175"/>
                  </a:lnTo>
                  <a:lnTo>
                    <a:pt x="184" y="186"/>
                  </a:lnTo>
                  <a:lnTo>
                    <a:pt x="183" y="197"/>
                  </a:lnTo>
                  <a:lnTo>
                    <a:pt x="181" y="206"/>
                  </a:lnTo>
                  <a:lnTo>
                    <a:pt x="178" y="216"/>
                  </a:lnTo>
                  <a:lnTo>
                    <a:pt x="175" y="225"/>
                  </a:lnTo>
                  <a:lnTo>
                    <a:pt x="171" y="233"/>
                  </a:lnTo>
                  <a:lnTo>
                    <a:pt x="167" y="242"/>
                  </a:lnTo>
                  <a:lnTo>
                    <a:pt x="162" y="250"/>
                  </a:lnTo>
                  <a:lnTo>
                    <a:pt x="156" y="256"/>
                  </a:lnTo>
                  <a:lnTo>
                    <a:pt x="149" y="263"/>
                  </a:lnTo>
                  <a:lnTo>
                    <a:pt x="142" y="268"/>
                  </a:lnTo>
                  <a:lnTo>
                    <a:pt x="134" y="272"/>
                  </a:lnTo>
                  <a:lnTo>
                    <a:pt x="126" y="276"/>
                  </a:lnTo>
                  <a:lnTo>
                    <a:pt x="116" y="278"/>
                  </a:lnTo>
                  <a:lnTo>
                    <a:pt x="105" y="280"/>
                  </a:lnTo>
                  <a:lnTo>
                    <a:pt x="94" y="281"/>
                  </a:lnTo>
                  <a:lnTo>
                    <a:pt x="82" y="280"/>
                  </a:lnTo>
                  <a:lnTo>
                    <a:pt x="71" y="278"/>
                  </a:lnTo>
                  <a:lnTo>
                    <a:pt x="61" y="273"/>
                  </a:lnTo>
                  <a:lnTo>
                    <a:pt x="51" y="269"/>
                  </a:lnTo>
                  <a:lnTo>
                    <a:pt x="42" y="263"/>
                  </a:lnTo>
                  <a:lnTo>
                    <a:pt x="35" y="255"/>
                  </a:lnTo>
                  <a:lnTo>
                    <a:pt x="28" y="246"/>
                  </a:lnTo>
                  <a:lnTo>
                    <a:pt x="24" y="237"/>
                  </a:lnTo>
                  <a:lnTo>
                    <a:pt x="23" y="237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8" name="Rectangle 103"/>
            <p:cNvSpPr>
              <a:spLocks noChangeArrowheads="1"/>
            </p:cNvSpPr>
            <p:nvPr userDrawn="1"/>
          </p:nvSpPr>
          <p:spPr bwMode="auto">
            <a:xfrm>
              <a:off x="4848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9" name="Freeform 104"/>
            <p:cNvSpPr>
              <a:spLocks noEditPoints="1"/>
            </p:cNvSpPr>
            <p:nvPr userDrawn="1"/>
          </p:nvSpPr>
          <p:spPr bwMode="auto">
            <a:xfrm>
              <a:off x="4872" y="3814"/>
              <a:ext cx="8" cy="91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24" y="76"/>
                </a:cxn>
                <a:cxn ang="0">
                  <a:pos x="24" y="274"/>
                </a:cxn>
                <a:cxn ang="0">
                  <a:pos x="0" y="274"/>
                </a:cxn>
                <a:cxn ang="0">
                  <a:pos x="0" y="76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24" y="39"/>
                </a:cxn>
                <a:cxn ang="0">
                  <a:pos x="0" y="39"/>
                </a:cxn>
                <a:cxn ang="0">
                  <a:pos x="0" y="0"/>
                </a:cxn>
              </a:cxnLst>
              <a:rect l="0" t="0" r="r" b="b"/>
              <a:pathLst>
                <a:path w="24" h="274">
                  <a:moveTo>
                    <a:pt x="0" y="76"/>
                  </a:moveTo>
                  <a:lnTo>
                    <a:pt x="24" y="76"/>
                  </a:lnTo>
                  <a:lnTo>
                    <a:pt x="24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0" name="Freeform 105"/>
            <p:cNvSpPr>
              <a:spLocks/>
            </p:cNvSpPr>
            <p:nvPr userDrawn="1"/>
          </p:nvSpPr>
          <p:spPr bwMode="auto">
            <a:xfrm>
              <a:off x="4895" y="3814"/>
              <a:ext cx="58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5" y="172"/>
                </a:cxn>
                <a:cxn ang="0">
                  <a:pos x="134" y="76"/>
                </a:cxn>
                <a:cxn ang="0">
                  <a:pos x="166" y="76"/>
                </a:cxn>
                <a:cxn ang="0">
                  <a:pos x="82" y="149"/>
                </a:cxn>
                <a:cxn ang="0">
                  <a:pos x="173" y="274"/>
                </a:cxn>
                <a:cxn ang="0">
                  <a:pos x="143" y="274"/>
                </a:cxn>
                <a:cxn ang="0">
                  <a:pos x="64" y="166"/>
                </a:cxn>
                <a:cxn ang="0">
                  <a:pos x="25" y="199"/>
                </a:cxn>
                <a:cxn ang="0">
                  <a:pos x="25" y="274"/>
                </a:cxn>
                <a:cxn ang="0">
                  <a:pos x="0" y="274"/>
                </a:cxn>
                <a:cxn ang="0">
                  <a:pos x="0" y="0"/>
                </a:cxn>
              </a:cxnLst>
              <a:rect l="0" t="0" r="r" b="b"/>
              <a:pathLst>
                <a:path w="173" h="274">
                  <a:moveTo>
                    <a:pt x="0" y="0"/>
                  </a:moveTo>
                  <a:lnTo>
                    <a:pt x="25" y="0"/>
                  </a:lnTo>
                  <a:lnTo>
                    <a:pt x="25" y="172"/>
                  </a:lnTo>
                  <a:lnTo>
                    <a:pt x="134" y="76"/>
                  </a:lnTo>
                  <a:lnTo>
                    <a:pt x="166" y="76"/>
                  </a:lnTo>
                  <a:lnTo>
                    <a:pt x="82" y="149"/>
                  </a:lnTo>
                  <a:lnTo>
                    <a:pt x="173" y="274"/>
                  </a:lnTo>
                  <a:lnTo>
                    <a:pt x="143" y="274"/>
                  </a:lnTo>
                  <a:lnTo>
                    <a:pt x="64" y="166"/>
                  </a:lnTo>
                  <a:lnTo>
                    <a:pt x="25" y="199"/>
                  </a:lnTo>
                  <a:lnTo>
                    <a:pt x="25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1" name="Freeform 106"/>
            <p:cNvSpPr>
              <a:spLocks noEditPoints="1"/>
            </p:cNvSpPr>
            <p:nvPr userDrawn="1"/>
          </p:nvSpPr>
          <p:spPr bwMode="auto">
            <a:xfrm>
              <a:off x="4956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4" y="59"/>
                </a:cxn>
                <a:cxn ang="0">
                  <a:pos x="138" y="48"/>
                </a:cxn>
                <a:cxn ang="0">
                  <a:pos x="130" y="38"/>
                </a:cxn>
                <a:cxn ang="0">
                  <a:pos x="121" y="30"/>
                </a:cxn>
                <a:cxn ang="0">
                  <a:pos x="109" y="24"/>
                </a:cxn>
                <a:cxn ang="0">
                  <a:pos x="96" y="21"/>
                </a:cxn>
                <a:cxn ang="0">
                  <a:pos x="82" y="21"/>
                </a:cxn>
                <a:cxn ang="0">
                  <a:pos x="69" y="24"/>
                </a:cxn>
                <a:cxn ang="0">
                  <a:pos x="57" y="30"/>
                </a:cxn>
                <a:cxn ang="0">
                  <a:pos x="47" y="38"/>
                </a:cxn>
                <a:cxn ang="0">
                  <a:pos x="35" y="53"/>
                </a:cxn>
                <a:cxn ang="0">
                  <a:pos x="26" y="78"/>
                </a:cxn>
                <a:cxn ang="0">
                  <a:pos x="152" y="92"/>
                </a:cxn>
                <a:cxn ang="0">
                  <a:pos x="25" y="126"/>
                </a:cxn>
                <a:cxn ang="0">
                  <a:pos x="30" y="146"/>
                </a:cxn>
                <a:cxn ang="0">
                  <a:pos x="35" y="158"/>
                </a:cxn>
                <a:cxn ang="0">
                  <a:pos x="43" y="170"/>
                </a:cxn>
                <a:cxn ang="0">
                  <a:pos x="54" y="179"/>
                </a:cxn>
                <a:cxn ang="0">
                  <a:pos x="66" y="186"/>
                </a:cxn>
                <a:cxn ang="0">
                  <a:pos x="81" y="189"/>
                </a:cxn>
                <a:cxn ang="0">
                  <a:pos x="101" y="189"/>
                </a:cxn>
                <a:cxn ang="0">
                  <a:pos x="122" y="182"/>
                </a:cxn>
                <a:cxn ang="0">
                  <a:pos x="138" y="169"/>
                </a:cxn>
                <a:cxn ang="0">
                  <a:pos x="148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6" y="182"/>
                </a:cxn>
                <a:cxn ang="0">
                  <a:pos x="148" y="192"/>
                </a:cxn>
                <a:cxn ang="0">
                  <a:pos x="136" y="200"/>
                </a:cxn>
                <a:cxn ang="0">
                  <a:pos x="123" y="206"/>
                </a:cxn>
                <a:cxn ang="0">
                  <a:pos x="107" y="209"/>
                </a:cxn>
                <a:cxn ang="0">
                  <a:pos x="89" y="210"/>
                </a:cxn>
                <a:cxn ang="0">
                  <a:pos x="67" y="208"/>
                </a:cxn>
                <a:cxn ang="0">
                  <a:pos x="48" y="202"/>
                </a:cxn>
                <a:cxn ang="0">
                  <a:pos x="33" y="193"/>
                </a:cxn>
                <a:cxn ang="0">
                  <a:pos x="20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1" y="127"/>
                </a:cxn>
                <a:cxn ang="0">
                  <a:pos x="0" y="105"/>
                </a:cxn>
                <a:cxn ang="0">
                  <a:pos x="1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0" y="34"/>
                </a:cxn>
                <a:cxn ang="0">
                  <a:pos x="33" y="20"/>
                </a:cxn>
                <a:cxn ang="0">
                  <a:pos x="48" y="10"/>
                </a:cxn>
                <a:cxn ang="0">
                  <a:pos x="67" y="3"/>
                </a:cxn>
                <a:cxn ang="0">
                  <a:pos x="89" y="0"/>
                </a:cxn>
                <a:cxn ang="0">
                  <a:pos x="111" y="3"/>
                </a:cxn>
                <a:cxn ang="0">
                  <a:pos x="129" y="10"/>
                </a:cxn>
                <a:cxn ang="0">
                  <a:pos x="146" y="21"/>
                </a:cxn>
                <a:cxn ang="0">
                  <a:pos x="157" y="35"/>
                </a:cxn>
                <a:cxn ang="0">
                  <a:pos x="166" y="52"/>
                </a:cxn>
                <a:cxn ang="0">
                  <a:pos x="173" y="71"/>
                </a:cxn>
                <a:cxn ang="0">
                  <a:pos x="176" y="91"/>
                </a:cxn>
                <a:cxn ang="0">
                  <a:pos x="176" y="112"/>
                </a:cxn>
              </a:cxnLst>
              <a:rect l="0" t="0" r="r" b="b"/>
              <a:pathLst>
                <a:path w="177" h="210">
                  <a:moveTo>
                    <a:pt x="152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4" y="59"/>
                  </a:lnTo>
                  <a:lnTo>
                    <a:pt x="142" y="53"/>
                  </a:lnTo>
                  <a:lnTo>
                    <a:pt x="138" y="48"/>
                  </a:lnTo>
                  <a:lnTo>
                    <a:pt x="135" y="42"/>
                  </a:lnTo>
                  <a:lnTo>
                    <a:pt x="130" y="38"/>
                  </a:lnTo>
                  <a:lnTo>
                    <a:pt x="126" y="34"/>
                  </a:lnTo>
                  <a:lnTo>
                    <a:pt x="121" y="30"/>
                  </a:lnTo>
                  <a:lnTo>
                    <a:pt x="115" y="27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6" y="21"/>
                  </a:lnTo>
                  <a:lnTo>
                    <a:pt x="89" y="21"/>
                  </a:lnTo>
                  <a:lnTo>
                    <a:pt x="82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2" y="27"/>
                  </a:lnTo>
                  <a:lnTo>
                    <a:pt x="57" y="30"/>
                  </a:lnTo>
                  <a:lnTo>
                    <a:pt x="52" y="34"/>
                  </a:lnTo>
                  <a:lnTo>
                    <a:pt x="47" y="38"/>
                  </a:lnTo>
                  <a:lnTo>
                    <a:pt x="43" y="42"/>
                  </a:lnTo>
                  <a:lnTo>
                    <a:pt x="35" y="53"/>
                  </a:lnTo>
                  <a:lnTo>
                    <a:pt x="30" y="65"/>
                  </a:lnTo>
                  <a:lnTo>
                    <a:pt x="26" y="78"/>
                  </a:lnTo>
                  <a:lnTo>
                    <a:pt x="23" y="92"/>
                  </a:lnTo>
                  <a:lnTo>
                    <a:pt x="152" y="92"/>
                  </a:lnTo>
                  <a:close/>
                  <a:moveTo>
                    <a:pt x="23" y="112"/>
                  </a:moveTo>
                  <a:lnTo>
                    <a:pt x="25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2" y="153"/>
                  </a:lnTo>
                  <a:lnTo>
                    <a:pt x="35" y="158"/>
                  </a:lnTo>
                  <a:lnTo>
                    <a:pt x="39" y="165"/>
                  </a:lnTo>
                  <a:lnTo>
                    <a:pt x="43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59" y="183"/>
                  </a:lnTo>
                  <a:lnTo>
                    <a:pt x="66" y="186"/>
                  </a:lnTo>
                  <a:lnTo>
                    <a:pt x="73" y="188"/>
                  </a:lnTo>
                  <a:lnTo>
                    <a:pt x="81" y="189"/>
                  </a:lnTo>
                  <a:lnTo>
                    <a:pt x="89" y="190"/>
                  </a:lnTo>
                  <a:lnTo>
                    <a:pt x="101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0" y="176"/>
                  </a:lnTo>
                  <a:lnTo>
                    <a:pt x="138" y="169"/>
                  </a:lnTo>
                  <a:lnTo>
                    <a:pt x="143" y="160"/>
                  </a:lnTo>
                  <a:lnTo>
                    <a:pt x="148" y="150"/>
                  </a:lnTo>
                  <a:lnTo>
                    <a:pt x="151" y="140"/>
                  </a:lnTo>
                  <a:lnTo>
                    <a:pt x="176" y="140"/>
                  </a:lnTo>
                  <a:lnTo>
                    <a:pt x="170" y="155"/>
                  </a:lnTo>
                  <a:lnTo>
                    <a:pt x="165" y="170"/>
                  </a:lnTo>
                  <a:lnTo>
                    <a:pt x="161" y="175"/>
                  </a:lnTo>
                  <a:lnTo>
                    <a:pt x="156" y="182"/>
                  </a:lnTo>
                  <a:lnTo>
                    <a:pt x="152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6" y="200"/>
                  </a:lnTo>
                  <a:lnTo>
                    <a:pt x="129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8" y="210"/>
                  </a:lnTo>
                  <a:lnTo>
                    <a:pt x="89" y="210"/>
                  </a:lnTo>
                  <a:lnTo>
                    <a:pt x="77" y="210"/>
                  </a:lnTo>
                  <a:lnTo>
                    <a:pt x="67" y="208"/>
                  </a:lnTo>
                  <a:lnTo>
                    <a:pt x="57" y="206"/>
                  </a:lnTo>
                  <a:lnTo>
                    <a:pt x="48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0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7" y="155"/>
                  </a:lnTo>
                  <a:lnTo>
                    <a:pt x="5" y="146"/>
                  </a:lnTo>
                  <a:lnTo>
                    <a:pt x="2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2" y="76"/>
                  </a:lnTo>
                  <a:lnTo>
                    <a:pt x="5" y="67"/>
                  </a:lnTo>
                  <a:lnTo>
                    <a:pt x="7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0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8" y="10"/>
                  </a:lnTo>
                  <a:lnTo>
                    <a:pt x="57" y="6"/>
                  </a:lnTo>
                  <a:lnTo>
                    <a:pt x="67" y="3"/>
                  </a:lnTo>
                  <a:lnTo>
                    <a:pt x="77" y="1"/>
                  </a:lnTo>
                  <a:lnTo>
                    <a:pt x="89" y="0"/>
                  </a:lnTo>
                  <a:lnTo>
                    <a:pt x="100" y="1"/>
                  </a:lnTo>
                  <a:lnTo>
                    <a:pt x="111" y="3"/>
                  </a:lnTo>
                  <a:lnTo>
                    <a:pt x="121" y="6"/>
                  </a:lnTo>
                  <a:lnTo>
                    <a:pt x="129" y="10"/>
                  </a:lnTo>
                  <a:lnTo>
                    <a:pt x="138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7" y="35"/>
                  </a:lnTo>
                  <a:lnTo>
                    <a:pt x="162" y="44"/>
                  </a:lnTo>
                  <a:lnTo>
                    <a:pt x="166" y="52"/>
                  </a:lnTo>
                  <a:lnTo>
                    <a:pt x="169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7" y="102"/>
                  </a:lnTo>
                  <a:lnTo>
                    <a:pt x="176" y="112"/>
                  </a:lnTo>
                  <a:lnTo>
                    <a:pt x="23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2" name="Freeform 107"/>
            <p:cNvSpPr>
              <a:spLocks/>
            </p:cNvSpPr>
            <p:nvPr userDrawn="1"/>
          </p:nvSpPr>
          <p:spPr bwMode="auto">
            <a:xfrm>
              <a:off x="5058" y="3812"/>
              <a:ext cx="71" cy="96"/>
            </a:xfrm>
            <a:custGeom>
              <a:avLst/>
              <a:gdLst/>
              <a:ahLst/>
              <a:cxnLst>
                <a:cxn ang="0">
                  <a:pos x="27" y="208"/>
                </a:cxn>
                <a:cxn ang="0">
                  <a:pos x="36" y="232"/>
                </a:cxn>
                <a:cxn ang="0">
                  <a:pos x="52" y="247"/>
                </a:cxn>
                <a:cxn ang="0">
                  <a:pos x="73" y="258"/>
                </a:cxn>
                <a:cxn ang="0">
                  <a:pos x="116" y="263"/>
                </a:cxn>
                <a:cxn ang="0">
                  <a:pos x="152" y="256"/>
                </a:cxn>
                <a:cxn ang="0">
                  <a:pos x="173" y="243"/>
                </a:cxn>
                <a:cxn ang="0">
                  <a:pos x="184" y="228"/>
                </a:cxn>
                <a:cxn ang="0">
                  <a:pos x="188" y="207"/>
                </a:cxn>
                <a:cxn ang="0">
                  <a:pos x="186" y="192"/>
                </a:cxn>
                <a:cxn ang="0">
                  <a:pos x="170" y="174"/>
                </a:cxn>
                <a:cxn ang="0">
                  <a:pos x="142" y="161"/>
                </a:cxn>
                <a:cxn ang="0">
                  <a:pos x="59" y="139"/>
                </a:cxn>
                <a:cxn ang="0">
                  <a:pos x="29" y="123"/>
                </a:cxn>
                <a:cxn ang="0">
                  <a:pos x="17" y="110"/>
                </a:cxn>
                <a:cxn ang="0">
                  <a:pos x="10" y="92"/>
                </a:cxn>
                <a:cxn ang="0">
                  <a:pos x="10" y="66"/>
                </a:cxn>
                <a:cxn ang="0">
                  <a:pos x="19" y="41"/>
                </a:cxn>
                <a:cxn ang="0">
                  <a:pos x="33" y="22"/>
                </a:cxn>
                <a:cxn ang="0">
                  <a:pos x="57" y="7"/>
                </a:cxn>
                <a:cxn ang="0">
                  <a:pos x="90" y="0"/>
                </a:cxn>
                <a:cxn ang="0">
                  <a:pos x="124" y="1"/>
                </a:cxn>
                <a:cxn ang="0">
                  <a:pos x="152" y="7"/>
                </a:cxn>
                <a:cxn ang="0">
                  <a:pos x="175" y="21"/>
                </a:cxn>
                <a:cxn ang="0">
                  <a:pos x="193" y="40"/>
                </a:cxn>
                <a:cxn ang="0">
                  <a:pos x="204" y="65"/>
                </a:cxn>
                <a:cxn ang="0">
                  <a:pos x="179" y="85"/>
                </a:cxn>
                <a:cxn ang="0">
                  <a:pos x="174" y="63"/>
                </a:cxn>
                <a:cxn ang="0">
                  <a:pos x="165" y="46"/>
                </a:cxn>
                <a:cxn ang="0">
                  <a:pos x="151" y="34"/>
                </a:cxn>
                <a:cxn ang="0">
                  <a:pos x="132" y="26"/>
                </a:cxn>
                <a:cxn ang="0">
                  <a:pos x="91" y="22"/>
                </a:cxn>
                <a:cxn ang="0">
                  <a:pos x="57" y="33"/>
                </a:cxn>
                <a:cxn ang="0">
                  <a:pos x="44" y="45"/>
                </a:cxn>
                <a:cxn ang="0">
                  <a:pos x="37" y="62"/>
                </a:cxn>
                <a:cxn ang="0">
                  <a:pos x="36" y="85"/>
                </a:cxn>
                <a:cxn ang="0">
                  <a:pos x="48" y="105"/>
                </a:cxn>
                <a:cxn ang="0">
                  <a:pos x="69" y="116"/>
                </a:cxn>
                <a:cxn ang="0">
                  <a:pos x="158" y="139"/>
                </a:cxn>
                <a:cxn ang="0">
                  <a:pos x="194" y="159"/>
                </a:cxn>
                <a:cxn ang="0">
                  <a:pos x="206" y="173"/>
                </a:cxn>
                <a:cxn ang="0">
                  <a:pos x="213" y="192"/>
                </a:cxn>
                <a:cxn ang="0">
                  <a:pos x="214" y="216"/>
                </a:cxn>
                <a:cxn ang="0">
                  <a:pos x="207" y="241"/>
                </a:cxn>
                <a:cxn ang="0">
                  <a:pos x="193" y="260"/>
                </a:cxn>
                <a:cxn ang="0">
                  <a:pos x="168" y="276"/>
                </a:cxn>
                <a:cxn ang="0">
                  <a:pos x="127" y="285"/>
                </a:cxn>
                <a:cxn ang="0">
                  <a:pos x="87" y="284"/>
                </a:cxn>
                <a:cxn ang="0">
                  <a:pos x="56" y="276"/>
                </a:cxn>
                <a:cxn ang="0">
                  <a:pos x="30" y="262"/>
                </a:cxn>
                <a:cxn ang="0">
                  <a:pos x="11" y="242"/>
                </a:cxn>
                <a:cxn ang="0">
                  <a:pos x="2" y="213"/>
                </a:cxn>
                <a:cxn ang="0">
                  <a:pos x="26" y="190"/>
                </a:cxn>
              </a:cxnLst>
              <a:rect l="0" t="0" r="r" b="b"/>
              <a:pathLst>
                <a:path w="214" h="286">
                  <a:moveTo>
                    <a:pt x="26" y="190"/>
                  </a:moveTo>
                  <a:lnTo>
                    <a:pt x="26" y="200"/>
                  </a:lnTo>
                  <a:lnTo>
                    <a:pt x="27" y="208"/>
                  </a:lnTo>
                  <a:lnTo>
                    <a:pt x="30" y="217"/>
                  </a:lnTo>
                  <a:lnTo>
                    <a:pt x="33" y="224"/>
                  </a:lnTo>
                  <a:lnTo>
                    <a:pt x="36" y="232"/>
                  </a:lnTo>
                  <a:lnTo>
                    <a:pt x="42" y="237"/>
                  </a:lnTo>
                  <a:lnTo>
                    <a:pt x="46" y="243"/>
                  </a:lnTo>
                  <a:lnTo>
                    <a:pt x="52" y="247"/>
                  </a:lnTo>
                  <a:lnTo>
                    <a:pt x="59" y="251"/>
                  </a:lnTo>
                  <a:lnTo>
                    <a:pt x="65" y="255"/>
                  </a:lnTo>
                  <a:lnTo>
                    <a:pt x="73" y="258"/>
                  </a:lnTo>
                  <a:lnTo>
                    <a:pt x="80" y="260"/>
                  </a:lnTo>
                  <a:lnTo>
                    <a:pt x="98" y="262"/>
                  </a:lnTo>
                  <a:lnTo>
                    <a:pt x="116" y="263"/>
                  </a:lnTo>
                  <a:lnTo>
                    <a:pt x="128" y="262"/>
                  </a:lnTo>
                  <a:lnTo>
                    <a:pt x="140" y="260"/>
                  </a:lnTo>
                  <a:lnTo>
                    <a:pt x="152" y="256"/>
                  </a:lnTo>
                  <a:lnTo>
                    <a:pt x="164" y="250"/>
                  </a:lnTo>
                  <a:lnTo>
                    <a:pt x="169" y="247"/>
                  </a:lnTo>
                  <a:lnTo>
                    <a:pt x="173" y="243"/>
                  </a:lnTo>
                  <a:lnTo>
                    <a:pt x="178" y="238"/>
                  </a:lnTo>
                  <a:lnTo>
                    <a:pt x="182" y="233"/>
                  </a:lnTo>
                  <a:lnTo>
                    <a:pt x="184" y="228"/>
                  </a:lnTo>
                  <a:lnTo>
                    <a:pt x="187" y="221"/>
                  </a:lnTo>
                  <a:lnTo>
                    <a:pt x="188" y="215"/>
                  </a:lnTo>
                  <a:lnTo>
                    <a:pt x="188" y="207"/>
                  </a:lnTo>
                  <a:lnTo>
                    <a:pt x="188" y="202"/>
                  </a:lnTo>
                  <a:lnTo>
                    <a:pt x="187" y="196"/>
                  </a:lnTo>
                  <a:lnTo>
                    <a:pt x="186" y="192"/>
                  </a:lnTo>
                  <a:lnTo>
                    <a:pt x="184" y="188"/>
                  </a:lnTo>
                  <a:lnTo>
                    <a:pt x="178" y="180"/>
                  </a:lnTo>
                  <a:lnTo>
                    <a:pt x="170" y="174"/>
                  </a:lnTo>
                  <a:lnTo>
                    <a:pt x="161" y="168"/>
                  </a:lnTo>
                  <a:lnTo>
                    <a:pt x="152" y="164"/>
                  </a:lnTo>
                  <a:lnTo>
                    <a:pt x="142" y="161"/>
                  </a:lnTo>
                  <a:lnTo>
                    <a:pt x="132" y="157"/>
                  </a:lnTo>
                  <a:lnTo>
                    <a:pt x="71" y="142"/>
                  </a:lnTo>
                  <a:lnTo>
                    <a:pt x="59" y="139"/>
                  </a:lnTo>
                  <a:lnTo>
                    <a:pt x="48" y="135"/>
                  </a:lnTo>
                  <a:lnTo>
                    <a:pt x="37" y="129"/>
                  </a:lnTo>
                  <a:lnTo>
                    <a:pt x="29" y="123"/>
                  </a:lnTo>
                  <a:lnTo>
                    <a:pt x="24" y="119"/>
                  </a:lnTo>
                  <a:lnTo>
                    <a:pt x="20" y="114"/>
                  </a:lnTo>
                  <a:lnTo>
                    <a:pt x="17" y="110"/>
                  </a:lnTo>
                  <a:lnTo>
                    <a:pt x="15" y="105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9" y="84"/>
                  </a:lnTo>
                  <a:lnTo>
                    <a:pt x="9" y="76"/>
                  </a:lnTo>
                  <a:lnTo>
                    <a:pt x="10" y="66"/>
                  </a:lnTo>
                  <a:lnTo>
                    <a:pt x="13" y="54"/>
                  </a:lnTo>
                  <a:lnTo>
                    <a:pt x="16" y="47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8"/>
                  </a:lnTo>
                  <a:lnTo>
                    <a:pt x="33" y="22"/>
                  </a:lnTo>
                  <a:lnTo>
                    <a:pt x="39" y="17"/>
                  </a:lnTo>
                  <a:lnTo>
                    <a:pt x="48" y="12"/>
                  </a:lnTo>
                  <a:lnTo>
                    <a:pt x="57" y="7"/>
                  </a:lnTo>
                  <a:lnTo>
                    <a:pt x="66" y="4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4" y="1"/>
                  </a:lnTo>
                  <a:lnTo>
                    <a:pt x="133" y="2"/>
                  </a:lnTo>
                  <a:lnTo>
                    <a:pt x="143" y="5"/>
                  </a:lnTo>
                  <a:lnTo>
                    <a:pt x="152" y="7"/>
                  </a:lnTo>
                  <a:lnTo>
                    <a:pt x="160" y="12"/>
                  </a:lnTo>
                  <a:lnTo>
                    <a:pt x="168" y="16"/>
                  </a:lnTo>
                  <a:lnTo>
                    <a:pt x="175" y="21"/>
                  </a:lnTo>
                  <a:lnTo>
                    <a:pt x="182" y="27"/>
                  </a:lnTo>
                  <a:lnTo>
                    <a:pt x="187" y="33"/>
                  </a:lnTo>
                  <a:lnTo>
                    <a:pt x="193" y="40"/>
                  </a:lnTo>
                  <a:lnTo>
                    <a:pt x="197" y="47"/>
                  </a:lnTo>
                  <a:lnTo>
                    <a:pt x="200" y="56"/>
                  </a:lnTo>
                  <a:lnTo>
                    <a:pt x="204" y="65"/>
                  </a:lnTo>
                  <a:lnTo>
                    <a:pt x="205" y="74"/>
                  </a:lnTo>
                  <a:lnTo>
                    <a:pt x="206" y="85"/>
                  </a:lnTo>
                  <a:lnTo>
                    <a:pt x="179" y="85"/>
                  </a:lnTo>
                  <a:lnTo>
                    <a:pt x="179" y="78"/>
                  </a:lnTo>
                  <a:lnTo>
                    <a:pt x="177" y="70"/>
                  </a:lnTo>
                  <a:lnTo>
                    <a:pt x="174" y="63"/>
                  </a:lnTo>
                  <a:lnTo>
                    <a:pt x="172" y="57"/>
                  </a:lnTo>
                  <a:lnTo>
                    <a:pt x="169" y="52"/>
                  </a:lnTo>
                  <a:lnTo>
                    <a:pt x="165" y="46"/>
                  </a:lnTo>
                  <a:lnTo>
                    <a:pt x="160" y="42"/>
                  </a:lnTo>
                  <a:lnTo>
                    <a:pt x="156" y="38"/>
                  </a:lnTo>
                  <a:lnTo>
                    <a:pt x="151" y="34"/>
                  </a:lnTo>
                  <a:lnTo>
                    <a:pt x="144" y="31"/>
                  </a:lnTo>
                  <a:lnTo>
                    <a:pt x="139" y="28"/>
                  </a:lnTo>
                  <a:lnTo>
                    <a:pt x="132" y="26"/>
                  </a:lnTo>
                  <a:lnTo>
                    <a:pt x="118" y="22"/>
                  </a:lnTo>
                  <a:lnTo>
                    <a:pt x="104" y="21"/>
                  </a:lnTo>
                  <a:lnTo>
                    <a:pt x="91" y="22"/>
                  </a:lnTo>
                  <a:lnTo>
                    <a:pt x="78" y="25"/>
                  </a:lnTo>
                  <a:lnTo>
                    <a:pt x="66" y="28"/>
                  </a:lnTo>
                  <a:lnTo>
                    <a:pt x="57" y="33"/>
                  </a:lnTo>
                  <a:lnTo>
                    <a:pt x="52" y="38"/>
                  </a:lnTo>
                  <a:lnTo>
                    <a:pt x="48" y="41"/>
                  </a:lnTo>
                  <a:lnTo>
                    <a:pt x="44" y="45"/>
                  </a:lnTo>
                  <a:lnTo>
                    <a:pt x="42" y="51"/>
                  </a:lnTo>
                  <a:lnTo>
                    <a:pt x="38" y="56"/>
                  </a:lnTo>
                  <a:lnTo>
                    <a:pt x="37" y="62"/>
                  </a:lnTo>
                  <a:lnTo>
                    <a:pt x="36" y="69"/>
                  </a:lnTo>
                  <a:lnTo>
                    <a:pt x="35" y="76"/>
                  </a:lnTo>
                  <a:lnTo>
                    <a:pt x="36" y="85"/>
                  </a:lnTo>
                  <a:lnTo>
                    <a:pt x="38" y="93"/>
                  </a:lnTo>
                  <a:lnTo>
                    <a:pt x="43" y="99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61" y="113"/>
                  </a:lnTo>
                  <a:lnTo>
                    <a:pt x="69" y="116"/>
                  </a:lnTo>
                  <a:lnTo>
                    <a:pt x="77" y="119"/>
                  </a:lnTo>
                  <a:lnTo>
                    <a:pt x="144" y="135"/>
                  </a:lnTo>
                  <a:lnTo>
                    <a:pt x="158" y="139"/>
                  </a:lnTo>
                  <a:lnTo>
                    <a:pt x="171" y="144"/>
                  </a:lnTo>
                  <a:lnTo>
                    <a:pt x="183" y="150"/>
                  </a:lnTo>
                  <a:lnTo>
                    <a:pt x="194" y="159"/>
                  </a:lnTo>
                  <a:lnTo>
                    <a:pt x="198" y="163"/>
                  </a:lnTo>
                  <a:lnTo>
                    <a:pt x="202" y="167"/>
                  </a:lnTo>
                  <a:lnTo>
                    <a:pt x="206" y="173"/>
                  </a:lnTo>
                  <a:lnTo>
                    <a:pt x="209" y="178"/>
                  </a:lnTo>
                  <a:lnTo>
                    <a:pt x="211" y="184"/>
                  </a:lnTo>
                  <a:lnTo>
                    <a:pt x="213" y="192"/>
                  </a:lnTo>
                  <a:lnTo>
                    <a:pt x="214" y="198"/>
                  </a:lnTo>
                  <a:lnTo>
                    <a:pt x="214" y="207"/>
                  </a:lnTo>
                  <a:lnTo>
                    <a:pt x="214" y="216"/>
                  </a:lnTo>
                  <a:lnTo>
                    <a:pt x="212" y="228"/>
                  </a:lnTo>
                  <a:lnTo>
                    <a:pt x="210" y="233"/>
                  </a:lnTo>
                  <a:lnTo>
                    <a:pt x="207" y="241"/>
                  </a:lnTo>
                  <a:lnTo>
                    <a:pt x="204" y="247"/>
                  </a:lnTo>
                  <a:lnTo>
                    <a:pt x="199" y="254"/>
                  </a:lnTo>
                  <a:lnTo>
                    <a:pt x="193" y="260"/>
                  </a:lnTo>
                  <a:lnTo>
                    <a:pt x="186" y="265"/>
                  </a:lnTo>
                  <a:lnTo>
                    <a:pt x="178" y="271"/>
                  </a:lnTo>
                  <a:lnTo>
                    <a:pt x="168" y="276"/>
                  </a:lnTo>
                  <a:lnTo>
                    <a:pt x="156" y="279"/>
                  </a:lnTo>
                  <a:lnTo>
                    <a:pt x="142" y="283"/>
                  </a:lnTo>
                  <a:lnTo>
                    <a:pt x="127" y="285"/>
                  </a:lnTo>
                  <a:lnTo>
                    <a:pt x="110" y="286"/>
                  </a:lnTo>
                  <a:lnTo>
                    <a:pt x="98" y="285"/>
                  </a:lnTo>
                  <a:lnTo>
                    <a:pt x="87" y="284"/>
                  </a:lnTo>
                  <a:lnTo>
                    <a:pt x="75" y="283"/>
                  </a:lnTo>
                  <a:lnTo>
                    <a:pt x="65" y="279"/>
                  </a:lnTo>
                  <a:lnTo>
                    <a:pt x="56" y="276"/>
                  </a:lnTo>
                  <a:lnTo>
                    <a:pt x="46" y="273"/>
                  </a:lnTo>
                  <a:lnTo>
                    <a:pt x="37" y="268"/>
                  </a:lnTo>
                  <a:lnTo>
                    <a:pt x="30" y="262"/>
                  </a:lnTo>
                  <a:lnTo>
                    <a:pt x="23" y="256"/>
                  </a:lnTo>
                  <a:lnTo>
                    <a:pt x="17" y="249"/>
                  </a:lnTo>
                  <a:lnTo>
                    <a:pt x="11" y="242"/>
                  </a:lnTo>
                  <a:lnTo>
                    <a:pt x="7" y="233"/>
                  </a:lnTo>
                  <a:lnTo>
                    <a:pt x="4" y="223"/>
                  </a:lnTo>
                  <a:lnTo>
                    <a:pt x="2" y="213"/>
                  </a:lnTo>
                  <a:lnTo>
                    <a:pt x="0" y="202"/>
                  </a:lnTo>
                  <a:lnTo>
                    <a:pt x="0" y="190"/>
                  </a:lnTo>
                  <a:lnTo>
                    <a:pt x="26" y="19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3" name="Rectangle 108"/>
            <p:cNvSpPr>
              <a:spLocks noChangeArrowheads="1"/>
            </p:cNvSpPr>
            <p:nvPr userDrawn="1"/>
          </p:nvSpPr>
          <p:spPr bwMode="auto">
            <a:xfrm>
              <a:off x="5142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" name="Freeform 109"/>
            <p:cNvSpPr>
              <a:spLocks noEditPoints="1"/>
            </p:cNvSpPr>
            <p:nvPr userDrawn="1"/>
          </p:nvSpPr>
          <p:spPr bwMode="auto">
            <a:xfrm>
              <a:off x="5162" y="3837"/>
              <a:ext cx="63" cy="71"/>
            </a:xfrm>
            <a:custGeom>
              <a:avLst/>
              <a:gdLst/>
              <a:ahLst/>
              <a:cxnLst>
                <a:cxn ang="0">
                  <a:pos x="24" y="121"/>
                </a:cxn>
                <a:cxn ang="0">
                  <a:pos x="31" y="144"/>
                </a:cxn>
                <a:cxn ang="0">
                  <a:pos x="42" y="163"/>
                </a:cxn>
                <a:cxn ang="0">
                  <a:pos x="57" y="179"/>
                </a:cxn>
                <a:cxn ang="0">
                  <a:pos x="77" y="188"/>
                </a:cxn>
                <a:cxn ang="0">
                  <a:pos x="102" y="189"/>
                </a:cxn>
                <a:cxn ang="0">
                  <a:pos x="124" y="183"/>
                </a:cxn>
                <a:cxn ang="0">
                  <a:pos x="141" y="169"/>
                </a:cxn>
                <a:cxn ang="0">
                  <a:pos x="153" y="150"/>
                </a:cxn>
                <a:cxn ang="0">
                  <a:pos x="161" y="129"/>
                </a:cxn>
                <a:cxn ang="0">
                  <a:pos x="163" y="105"/>
                </a:cxn>
                <a:cxn ang="0">
                  <a:pos x="161" y="82"/>
                </a:cxn>
                <a:cxn ang="0">
                  <a:pos x="153" y="61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2" y="21"/>
                </a:cxn>
                <a:cxn ang="0">
                  <a:pos x="77" y="23"/>
                </a:cxn>
                <a:cxn ang="0">
                  <a:pos x="57" y="32"/>
                </a:cxn>
                <a:cxn ang="0">
                  <a:pos x="42" y="48"/>
                </a:cxn>
                <a:cxn ang="0">
                  <a:pos x="31" y="67"/>
                </a:cxn>
                <a:cxn ang="0">
                  <a:pos x="24" y="90"/>
                </a:cxn>
                <a:cxn ang="0">
                  <a:pos x="188" y="105"/>
                </a:cxn>
                <a:cxn ang="0">
                  <a:pos x="184" y="136"/>
                </a:cxn>
                <a:cxn ang="0">
                  <a:pos x="174" y="163"/>
                </a:cxn>
                <a:cxn ang="0">
                  <a:pos x="156" y="186"/>
                </a:cxn>
                <a:cxn ang="0">
                  <a:pos x="134" y="202"/>
                </a:cxn>
                <a:cxn ang="0">
                  <a:pos x="104" y="210"/>
                </a:cxn>
                <a:cxn ang="0">
                  <a:pos x="72" y="209"/>
                </a:cxn>
                <a:cxn ang="0">
                  <a:pos x="45" y="198"/>
                </a:cxn>
                <a:cxn ang="0">
                  <a:pos x="24" y="180"/>
                </a:cxn>
                <a:cxn ang="0">
                  <a:pos x="9" y="155"/>
                </a:cxn>
                <a:cxn ang="0">
                  <a:pos x="1" y="127"/>
                </a:cxn>
                <a:cxn ang="0">
                  <a:pos x="0" y="95"/>
                </a:cxn>
                <a:cxn ang="0">
                  <a:pos x="6" y="65"/>
                </a:cxn>
                <a:cxn ang="0">
                  <a:pos x="18" y="39"/>
                </a:cxn>
                <a:cxn ang="0">
                  <a:pos x="37" y="19"/>
                </a:cxn>
                <a:cxn ang="0">
                  <a:pos x="62" y="6"/>
                </a:cxn>
                <a:cxn ang="0">
                  <a:pos x="94" y="0"/>
                </a:cxn>
                <a:cxn ang="0">
                  <a:pos x="125" y="6"/>
                </a:cxn>
                <a:cxn ang="0">
                  <a:pos x="150" y="19"/>
                </a:cxn>
                <a:cxn ang="0">
                  <a:pos x="168" y="39"/>
                </a:cxn>
                <a:cxn ang="0">
                  <a:pos x="181" y="65"/>
                </a:cxn>
                <a:cxn ang="0">
                  <a:pos x="187" y="95"/>
                </a:cxn>
              </a:cxnLst>
              <a:rect l="0" t="0" r="r" b="b"/>
              <a:pathLst>
                <a:path w="188" h="211">
                  <a:moveTo>
                    <a:pt x="23" y="105"/>
                  </a:moveTo>
                  <a:lnTo>
                    <a:pt x="24" y="114"/>
                  </a:lnTo>
                  <a:lnTo>
                    <a:pt x="24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7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1" y="174"/>
                  </a:lnTo>
                  <a:lnTo>
                    <a:pt x="57" y="179"/>
                  </a:lnTo>
                  <a:lnTo>
                    <a:pt x="63" y="183"/>
                  </a:lnTo>
                  <a:lnTo>
                    <a:pt x="70" y="186"/>
                  </a:lnTo>
                  <a:lnTo>
                    <a:pt x="77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6" y="174"/>
                  </a:lnTo>
                  <a:lnTo>
                    <a:pt x="141" y="169"/>
                  </a:lnTo>
                  <a:lnTo>
                    <a:pt x="145" y="163"/>
                  </a:lnTo>
                  <a:lnTo>
                    <a:pt x="150" y="157"/>
                  </a:lnTo>
                  <a:lnTo>
                    <a:pt x="153" y="150"/>
                  </a:lnTo>
                  <a:lnTo>
                    <a:pt x="156" y="144"/>
                  </a:lnTo>
                  <a:lnTo>
                    <a:pt x="158" y="136"/>
                  </a:lnTo>
                  <a:lnTo>
                    <a:pt x="161" y="129"/>
                  </a:lnTo>
                  <a:lnTo>
                    <a:pt x="162" y="121"/>
                  </a:lnTo>
                  <a:lnTo>
                    <a:pt x="163" y="114"/>
                  </a:lnTo>
                  <a:lnTo>
                    <a:pt x="163" y="105"/>
                  </a:lnTo>
                  <a:lnTo>
                    <a:pt x="163" y="98"/>
                  </a:lnTo>
                  <a:lnTo>
                    <a:pt x="162" y="90"/>
                  </a:lnTo>
                  <a:lnTo>
                    <a:pt x="161" y="82"/>
                  </a:lnTo>
                  <a:lnTo>
                    <a:pt x="158" y="75"/>
                  </a:lnTo>
                  <a:lnTo>
                    <a:pt x="156" y="67"/>
                  </a:lnTo>
                  <a:lnTo>
                    <a:pt x="153" y="61"/>
                  </a:lnTo>
                  <a:lnTo>
                    <a:pt x="150" y="53"/>
                  </a:lnTo>
                  <a:lnTo>
                    <a:pt x="145" y="48"/>
                  </a:lnTo>
                  <a:lnTo>
                    <a:pt x="141" y="41"/>
                  </a:lnTo>
                  <a:lnTo>
                    <a:pt x="136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5" y="21"/>
                  </a:lnTo>
                  <a:lnTo>
                    <a:pt x="77" y="23"/>
                  </a:lnTo>
                  <a:lnTo>
                    <a:pt x="70" y="25"/>
                  </a:lnTo>
                  <a:lnTo>
                    <a:pt x="63" y="28"/>
                  </a:lnTo>
                  <a:lnTo>
                    <a:pt x="57" y="32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7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4" y="90"/>
                  </a:lnTo>
                  <a:lnTo>
                    <a:pt x="24" y="98"/>
                  </a:lnTo>
                  <a:lnTo>
                    <a:pt x="23" y="105"/>
                  </a:lnTo>
                  <a:close/>
                  <a:moveTo>
                    <a:pt x="188" y="105"/>
                  </a:moveTo>
                  <a:lnTo>
                    <a:pt x="187" y="116"/>
                  </a:lnTo>
                  <a:lnTo>
                    <a:pt x="185" y="127"/>
                  </a:lnTo>
                  <a:lnTo>
                    <a:pt x="184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8" y="172"/>
                  </a:lnTo>
                  <a:lnTo>
                    <a:pt x="163" y="180"/>
                  </a:lnTo>
                  <a:lnTo>
                    <a:pt x="156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9"/>
                  </a:lnTo>
                  <a:lnTo>
                    <a:pt x="62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7" y="193"/>
                  </a:lnTo>
                  <a:lnTo>
                    <a:pt x="30" y="186"/>
                  </a:lnTo>
                  <a:lnTo>
                    <a:pt x="24" y="180"/>
                  </a:lnTo>
                  <a:lnTo>
                    <a:pt x="18" y="172"/>
                  </a:lnTo>
                  <a:lnTo>
                    <a:pt x="14" y="163"/>
                  </a:lnTo>
                  <a:lnTo>
                    <a:pt x="9" y="155"/>
                  </a:lnTo>
                  <a:lnTo>
                    <a:pt x="6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6" y="65"/>
                  </a:lnTo>
                  <a:lnTo>
                    <a:pt x="9" y="55"/>
                  </a:lnTo>
                  <a:lnTo>
                    <a:pt x="14" y="47"/>
                  </a:lnTo>
                  <a:lnTo>
                    <a:pt x="18" y="39"/>
                  </a:lnTo>
                  <a:lnTo>
                    <a:pt x="24" y="32"/>
                  </a:lnTo>
                  <a:lnTo>
                    <a:pt x="30" y="25"/>
                  </a:lnTo>
                  <a:lnTo>
                    <a:pt x="37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2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6" y="25"/>
                  </a:lnTo>
                  <a:lnTo>
                    <a:pt x="163" y="32"/>
                  </a:lnTo>
                  <a:lnTo>
                    <a:pt x="168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4" y="75"/>
                  </a:lnTo>
                  <a:lnTo>
                    <a:pt x="185" y="85"/>
                  </a:lnTo>
                  <a:lnTo>
                    <a:pt x="187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5" name="Freeform 110"/>
            <p:cNvSpPr>
              <a:spLocks/>
            </p:cNvSpPr>
            <p:nvPr userDrawn="1"/>
          </p:nvSpPr>
          <p:spPr bwMode="auto">
            <a:xfrm>
              <a:off x="5229" y="3839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89" y="175"/>
                </a:cxn>
                <a:cxn ang="0">
                  <a:pos x="90" y="17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02" y="198"/>
                </a:cxn>
                <a:cxn ang="0">
                  <a:pos x="76" y="198"/>
                </a:cxn>
                <a:cxn ang="0">
                  <a:pos x="0" y="0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6" name="Freeform 111"/>
            <p:cNvSpPr>
              <a:spLocks noEditPoints="1"/>
            </p:cNvSpPr>
            <p:nvPr userDrawn="1"/>
          </p:nvSpPr>
          <p:spPr bwMode="auto">
            <a:xfrm>
              <a:off x="5293" y="3837"/>
              <a:ext cx="59" cy="70"/>
            </a:xfrm>
            <a:custGeom>
              <a:avLst/>
              <a:gdLst/>
              <a:ahLst/>
              <a:cxnLst>
                <a:cxn ang="0">
                  <a:pos x="151" y="78"/>
                </a:cxn>
                <a:cxn ang="0">
                  <a:pos x="146" y="59"/>
                </a:cxn>
                <a:cxn ang="0">
                  <a:pos x="139" y="48"/>
                </a:cxn>
                <a:cxn ang="0">
                  <a:pos x="131" y="38"/>
                </a:cxn>
                <a:cxn ang="0">
                  <a:pos x="122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69" y="24"/>
                </a:cxn>
                <a:cxn ang="0">
                  <a:pos x="58" y="30"/>
                </a:cxn>
                <a:cxn ang="0">
                  <a:pos x="48" y="38"/>
                </a:cxn>
                <a:cxn ang="0">
                  <a:pos x="36" y="53"/>
                </a:cxn>
                <a:cxn ang="0">
                  <a:pos x="27" y="78"/>
                </a:cxn>
                <a:cxn ang="0">
                  <a:pos x="153" y="92"/>
                </a:cxn>
                <a:cxn ang="0">
                  <a:pos x="26" y="126"/>
                </a:cxn>
                <a:cxn ang="0">
                  <a:pos x="30" y="146"/>
                </a:cxn>
                <a:cxn ang="0">
                  <a:pos x="36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7" y="186"/>
                </a:cxn>
                <a:cxn ang="0">
                  <a:pos x="82" y="189"/>
                </a:cxn>
                <a:cxn ang="0">
                  <a:pos x="102" y="189"/>
                </a:cxn>
                <a:cxn ang="0">
                  <a:pos x="123" y="182"/>
                </a:cxn>
                <a:cxn ang="0">
                  <a:pos x="138" y="169"/>
                </a:cxn>
                <a:cxn ang="0">
                  <a:pos x="149" y="150"/>
                </a:cxn>
                <a:cxn ang="0">
                  <a:pos x="176" y="140"/>
                </a:cxn>
                <a:cxn ang="0">
                  <a:pos x="165" y="170"/>
                </a:cxn>
                <a:cxn ang="0">
                  <a:pos x="157" y="182"/>
                </a:cxn>
                <a:cxn ang="0">
                  <a:pos x="148" y="192"/>
                </a:cxn>
                <a:cxn ang="0">
                  <a:pos x="137" y="200"/>
                </a:cxn>
                <a:cxn ang="0">
                  <a:pos x="123" y="206"/>
                </a:cxn>
                <a:cxn ang="0">
                  <a:pos x="108" y="209"/>
                </a:cxn>
                <a:cxn ang="0">
                  <a:pos x="89" y="210"/>
                </a:cxn>
                <a:cxn ang="0">
                  <a:pos x="68" y="208"/>
                </a:cxn>
                <a:cxn ang="0">
                  <a:pos x="49" y="202"/>
                </a:cxn>
                <a:cxn ang="0">
                  <a:pos x="33" y="193"/>
                </a:cxn>
                <a:cxn ang="0">
                  <a:pos x="21" y="180"/>
                </a:cxn>
                <a:cxn ang="0">
                  <a:pos x="12" y="163"/>
                </a:cxn>
                <a:cxn ang="0">
                  <a:pos x="5" y="146"/>
                </a:cxn>
                <a:cxn ang="0">
                  <a:pos x="2" y="127"/>
                </a:cxn>
                <a:cxn ang="0">
                  <a:pos x="0" y="105"/>
                </a:cxn>
                <a:cxn ang="0">
                  <a:pos x="2" y="86"/>
                </a:cxn>
                <a:cxn ang="0">
                  <a:pos x="5" y="67"/>
                </a:cxn>
                <a:cxn ang="0">
                  <a:pos x="12" y="49"/>
                </a:cxn>
                <a:cxn ang="0">
                  <a:pos x="21" y="34"/>
                </a:cxn>
                <a:cxn ang="0">
                  <a:pos x="33" y="20"/>
                </a:cxn>
                <a:cxn ang="0">
                  <a:pos x="49" y="10"/>
                </a:cxn>
                <a:cxn ang="0">
                  <a:pos x="68" y="3"/>
                </a:cxn>
                <a:cxn ang="0">
                  <a:pos x="89" y="0"/>
                </a:cxn>
                <a:cxn ang="0">
                  <a:pos x="112" y="3"/>
                </a:cxn>
                <a:cxn ang="0">
                  <a:pos x="130" y="10"/>
                </a:cxn>
                <a:cxn ang="0">
                  <a:pos x="146" y="21"/>
                </a:cxn>
                <a:cxn ang="0">
                  <a:pos x="158" y="35"/>
                </a:cxn>
                <a:cxn ang="0">
                  <a:pos x="167" y="52"/>
                </a:cxn>
                <a:cxn ang="0">
                  <a:pos x="174" y="71"/>
                </a:cxn>
                <a:cxn ang="0">
                  <a:pos x="177" y="91"/>
                </a:cxn>
                <a:cxn ang="0">
                  <a:pos x="177" y="112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1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89" y="21"/>
                  </a:lnTo>
                  <a:lnTo>
                    <a:pt x="83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4" y="188"/>
                  </a:lnTo>
                  <a:lnTo>
                    <a:pt x="82" y="189"/>
                  </a:lnTo>
                  <a:lnTo>
                    <a:pt x="89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89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89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7" name="Freeform 112"/>
            <p:cNvSpPr>
              <a:spLocks/>
            </p:cNvSpPr>
            <p:nvPr userDrawn="1"/>
          </p:nvSpPr>
          <p:spPr bwMode="auto">
            <a:xfrm>
              <a:off x="5362" y="3837"/>
              <a:ext cx="54" cy="6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4" y="6"/>
                </a:cxn>
                <a:cxn ang="0">
                  <a:pos x="24" y="40"/>
                </a:cxn>
                <a:cxn ang="0">
                  <a:pos x="25" y="40"/>
                </a:cxn>
                <a:cxn ang="0">
                  <a:pos x="29" y="32"/>
                </a:cxn>
                <a:cxn ang="0">
                  <a:pos x="35" y="24"/>
                </a:cxn>
                <a:cxn ang="0">
                  <a:pos x="42" y="18"/>
                </a:cxn>
                <a:cxn ang="0">
                  <a:pos x="50" y="11"/>
                </a:cxn>
                <a:cxn ang="0">
                  <a:pos x="59" y="7"/>
                </a:cxn>
                <a:cxn ang="0">
                  <a:pos x="68" y="4"/>
                </a:cxn>
                <a:cxn ang="0">
                  <a:pos x="78" y="1"/>
                </a:cxn>
                <a:cxn ang="0">
                  <a:pos x="89" y="0"/>
                </a:cxn>
                <a:cxn ang="0">
                  <a:pos x="99" y="0"/>
                </a:cxn>
                <a:cxn ang="0">
                  <a:pos x="108" y="1"/>
                </a:cxn>
                <a:cxn ang="0">
                  <a:pos x="116" y="4"/>
                </a:cxn>
                <a:cxn ang="0">
                  <a:pos x="123" y="6"/>
                </a:cxn>
                <a:cxn ang="0">
                  <a:pos x="130" y="9"/>
                </a:cxn>
                <a:cxn ang="0">
                  <a:pos x="136" y="12"/>
                </a:cxn>
                <a:cxn ang="0">
                  <a:pos x="142" y="17"/>
                </a:cxn>
                <a:cxn ang="0">
                  <a:pos x="146" y="21"/>
                </a:cxn>
                <a:cxn ang="0">
                  <a:pos x="149" y="26"/>
                </a:cxn>
                <a:cxn ang="0">
                  <a:pos x="153" y="32"/>
                </a:cxn>
                <a:cxn ang="0">
                  <a:pos x="156" y="38"/>
                </a:cxn>
                <a:cxn ang="0">
                  <a:pos x="158" y="45"/>
                </a:cxn>
                <a:cxn ang="0">
                  <a:pos x="160" y="60"/>
                </a:cxn>
                <a:cxn ang="0">
                  <a:pos x="161" y="77"/>
                </a:cxn>
                <a:cxn ang="0">
                  <a:pos x="161" y="204"/>
                </a:cxn>
                <a:cxn ang="0">
                  <a:pos x="137" y="204"/>
                </a:cxn>
                <a:cxn ang="0">
                  <a:pos x="137" y="81"/>
                </a:cxn>
                <a:cxn ang="0">
                  <a:pos x="136" y="68"/>
                </a:cxn>
                <a:cxn ang="0">
                  <a:pos x="134" y="58"/>
                </a:cxn>
                <a:cxn ang="0">
                  <a:pos x="131" y="47"/>
                </a:cxn>
                <a:cxn ang="0">
                  <a:pos x="127" y="38"/>
                </a:cxn>
                <a:cxn ang="0">
                  <a:pos x="123" y="35"/>
                </a:cxn>
                <a:cxn ang="0">
                  <a:pos x="120" y="31"/>
                </a:cxn>
                <a:cxn ang="0">
                  <a:pos x="116" y="28"/>
                </a:cxn>
                <a:cxn ang="0">
                  <a:pos x="111" y="25"/>
                </a:cxn>
                <a:cxn ang="0">
                  <a:pos x="106" y="23"/>
                </a:cxn>
                <a:cxn ang="0">
                  <a:pos x="100" y="22"/>
                </a:cxn>
                <a:cxn ang="0">
                  <a:pos x="94" y="21"/>
                </a:cxn>
                <a:cxn ang="0">
                  <a:pos x="87" y="21"/>
                </a:cxn>
                <a:cxn ang="0">
                  <a:pos x="80" y="21"/>
                </a:cxn>
                <a:cxn ang="0">
                  <a:pos x="73" y="22"/>
                </a:cxn>
                <a:cxn ang="0">
                  <a:pos x="66" y="24"/>
                </a:cxn>
                <a:cxn ang="0">
                  <a:pos x="61" y="26"/>
                </a:cxn>
                <a:cxn ang="0">
                  <a:pos x="55" y="28"/>
                </a:cxn>
                <a:cxn ang="0">
                  <a:pos x="50" y="33"/>
                </a:cxn>
                <a:cxn ang="0">
                  <a:pos x="46" y="36"/>
                </a:cxn>
                <a:cxn ang="0">
                  <a:pos x="41" y="40"/>
                </a:cxn>
                <a:cxn ang="0">
                  <a:pos x="38" y="46"/>
                </a:cxn>
                <a:cxn ang="0">
                  <a:pos x="35" y="50"/>
                </a:cxn>
                <a:cxn ang="0">
                  <a:pos x="32" y="57"/>
                </a:cxn>
                <a:cxn ang="0">
                  <a:pos x="29" y="62"/>
                </a:cxn>
                <a:cxn ang="0">
                  <a:pos x="26" y="75"/>
                </a:cxn>
                <a:cxn ang="0">
                  <a:pos x="24" y="89"/>
                </a:cxn>
                <a:cxn ang="0">
                  <a:pos x="24" y="204"/>
                </a:cxn>
                <a:cxn ang="0">
                  <a:pos x="0" y="204"/>
                </a:cxn>
                <a:cxn ang="0">
                  <a:pos x="0" y="6"/>
                </a:cxn>
              </a:cxnLst>
              <a:rect l="0" t="0" r="r" b="b"/>
              <a:pathLst>
                <a:path w="161" h="204">
                  <a:moveTo>
                    <a:pt x="0" y="6"/>
                  </a:moveTo>
                  <a:lnTo>
                    <a:pt x="24" y="6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42" y="18"/>
                  </a:lnTo>
                  <a:lnTo>
                    <a:pt x="50" y="11"/>
                  </a:lnTo>
                  <a:lnTo>
                    <a:pt x="59" y="7"/>
                  </a:lnTo>
                  <a:lnTo>
                    <a:pt x="68" y="4"/>
                  </a:lnTo>
                  <a:lnTo>
                    <a:pt x="78" y="1"/>
                  </a:lnTo>
                  <a:lnTo>
                    <a:pt x="89" y="0"/>
                  </a:lnTo>
                  <a:lnTo>
                    <a:pt x="99" y="0"/>
                  </a:lnTo>
                  <a:lnTo>
                    <a:pt x="108" y="1"/>
                  </a:lnTo>
                  <a:lnTo>
                    <a:pt x="116" y="4"/>
                  </a:lnTo>
                  <a:lnTo>
                    <a:pt x="123" y="6"/>
                  </a:lnTo>
                  <a:lnTo>
                    <a:pt x="130" y="9"/>
                  </a:lnTo>
                  <a:lnTo>
                    <a:pt x="136" y="12"/>
                  </a:lnTo>
                  <a:lnTo>
                    <a:pt x="142" y="17"/>
                  </a:lnTo>
                  <a:lnTo>
                    <a:pt x="146" y="21"/>
                  </a:lnTo>
                  <a:lnTo>
                    <a:pt x="149" y="26"/>
                  </a:lnTo>
                  <a:lnTo>
                    <a:pt x="153" y="32"/>
                  </a:lnTo>
                  <a:lnTo>
                    <a:pt x="156" y="38"/>
                  </a:lnTo>
                  <a:lnTo>
                    <a:pt x="158" y="45"/>
                  </a:lnTo>
                  <a:lnTo>
                    <a:pt x="160" y="60"/>
                  </a:lnTo>
                  <a:lnTo>
                    <a:pt x="161" y="77"/>
                  </a:lnTo>
                  <a:lnTo>
                    <a:pt x="161" y="204"/>
                  </a:lnTo>
                  <a:lnTo>
                    <a:pt x="137" y="204"/>
                  </a:lnTo>
                  <a:lnTo>
                    <a:pt x="137" y="81"/>
                  </a:lnTo>
                  <a:lnTo>
                    <a:pt x="136" y="68"/>
                  </a:lnTo>
                  <a:lnTo>
                    <a:pt x="134" y="58"/>
                  </a:lnTo>
                  <a:lnTo>
                    <a:pt x="131" y="47"/>
                  </a:lnTo>
                  <a:lnTo>
                    <a:pt x="127" y="38"/>
                  </a:lnTo>
                  <a:lnTo>
                    <a:pt x="123" y="35"/>
                  </a:lnTo>
                  <a:lnTo>
                    <a:pt x="120" y="31"/>
                  </a:lnTo>
                  <a:lnTo>
                    <a:pt x="116" y="28"/>
                  </a:lnTo>
                  <a:lnTo>
                    <a:pt x="111" y="25"/>
                  </a:lnTo>
                  <a:lnTo>
                    <a:pt x="106" y="23"/>
                  </a:lnTo>
                  <a:lnTo>
                    <a:pt x="100" y="22"/>
                  </a:lnTo>
                  <a:lnTo>
                    <a:pt x="94" y="21"/>
                  </a:lnTo>
                  <a:lnTo>
                    <a:pt x="87" y="21"/>
                  </a:lnTo>
                  <a:lnTo>
                    <a:pt x="80" y="21"/>
                  </a:lnTo>
                  <a:lnTo>
                    <a:pt x="73" y="22"/>
                  </a:lnTo>
                  <a:lnTo>
                    <a:pt x="66" y="24"/>
                  </a:lnTo>
                  <a:lnTo>
                    <a:pt x="61" y="26"/>
                  </a:lnTo>
                  <a:lnTo>
                    <a:pt x="55" y="28"/>
                  </a:lnTo>
                  <a:lnTo>
                    <a:pt x="50" y="33"/>
                  </a:lnTo>
                  <a:lnTo>
                    <a:pt x="46" y="36"/>
                  </a:lnTo>
                  <a:lnTo>
                    <a:pt x="41" y="40"/>
                  </a:lnTo>
                  <a:lnTo>
                    <a:pt x="38" y="46"/>
                  </a:lnTo>
                  <a:lnTo>
                    <a:pt x="35" y="50"/>
                  </a:lnTo>
                  <a:lnTo>
                    <a:pt x="32" y="57"/>
                  </a:lnTo>
                  <a:lnTo>
                    <a:pt x="29" y="62"/>
                  </a:lnTo>
                  <a:lnTo>
                    <a:pt x="26" y="75"/>
                  </a:lnTo>
                  <a:lnTo>
                    <a:pt x="24" y="89"/>
                  </a:lnTo>
                  <a:lnTo>
                    <a:pt x="24" y="204"/>
                  </a:lnTo>
                  <a:lnTo>
                    <a:pt x="0" y="20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8" name="Freeform 113"/>
            <p:cNvSpPr>
              <a:spLocks noEditPoints="1"/>
            </p:cNvSpPr>
            <p:nvPr userDrawn="1"/>
          </p:nvSpPr>
          <p:spPr bwMode="auto">
            <a:xfrm>
              <a:off x="5432" y="3814"/>
              <a:ext cx="7" cy="91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23" y="76"/>
                </a:cxn>
                <a:cxn ang="0">
                  <a:pos x="23" y="274"/>
                </a:cxn>
                <a:cxn ang="0">
                  <a:pos x="0" y="274"/>
                </a:cxn>
                <a:cxn ang="0">
                  <a:pos x="0" y="76"/>
                </a:cxn>
                <a:cxn ang="0">
                  <a:pos x="0" y="0"/>
                </a:cxn>
                <a:cxn ang="0">
                  <a:pos x="23" y="0"/>
                </a:cxn>
                <a:cxn ang="0">
                  <a:pos x="23" y="39"/>
                </a:cxn>
                <a:cxn ang="0">
                  <a:pos x="0" y="39"/>
                </a:cxn>
                <a:cxn ang="0">
                  <a:pos x="0" y="0"/>
                </a:cxn>
              </a:cxnLst>
              <a:rect l="0" t="0" r="r" b="b"/>
              <a:pathLst>
                <a:path w="23" h="274">
                  <a:moveTo>
                    <a:pt x="0" y="76"/>
                  </a:moveTo>
                  <a:lnTo>
                    <a:pt x="23" y="76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9" name="Freeform 114"/>
            <p:cNvSpPr>
              <a:spLocks noEditPoints="1"/>
            </p:cNvSpPr>
            <p:nvPr userDrawn="1"/>
          </p:nvSpPr>
          <p:spPr bwMode="auto">
            <a:xfrm>
              <a:off x="5443" y="3814"/>
              <a:ext cx="20" cy="11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60" y="0"/>
                </a:cxn>
                <a:cxn ang="0">
                  <a:pos x="60" y="39"/>
                </a:cxn>
                <a:cxn ang="0">
                  <a:pos x="35" y="39"/>
                </a:cxn>
                <a:cxn ang="0">
                  <a:pos x="35" y="0"/>
                </a:cxn>
                <a:cxn ang="0">
                  <a:pos x="35" y="76"/>
                </a:cxn>
                <a:cxn ang="0">
                  <a:pos x="60" y="76"/>
                </a:cxn>
                <a:cxn ang="0">
                  <a:pos x="60" y="293"/>
                </a:cxn>
                <a:cxn ang="0">
                  <a:pos x="59" y="304"/>
                </a:cxn>
                <a:cxn ang="0">
                  <a:pos x="58" y="314"/>
                </a:cxn>
                <a:cxn ang="0">
                  <a:pos x="55" y="323"/>
                </a:cxn>
                <a:cxn ang="0">
                  <a:pos x="51" y="332"/>
                </a:cxn>
                <a:cxn ang="0">
                  <a:pos x="49" y="335"/>
                </a:cxn>
                <a:cxn ang="0">
                  <a:pos x="46" y="338"/>
                </a:cxn>
                <a:cxn ang="0">
                  <a:pos x="42" y="341"/>
                </a:cxn>
                <a:cxn ang="0">
                  <a:pos x="38" y="344"/>
                </a:cxn>
                <a:cxn ang="0">
                  <a:pos x="34" y="346"/>
                </a:cxn>
                <a:cxn ang="0">
                  <a:pos x="28" y="347"/>
                </a:cxn>
                <a:cxn ang="0">
                  <a:pos x="23" y="348"/>
                </a:cxn>
                <a:cxn ang="0">
                  <a:pos x="18" y="348"/>
                </a:cxn>
                <a:cxn ang="0">
                  <a:pos x="9" y="348"/>
                </a:cxn>
                <a:cxn ang="0">
                  <a:pos x="0" y="348"/>
                </a:cxn>
                <a:cxn ang="0">
                  <a:pos x="0" y="327"/>
                </a:cxn>
                <a:cxn ang="0">
                  <a:pos x="7" y="327"/>
                </a:cxn>
                <a:cxn ang="0">
                  <a:pos x="13" y="327"/>
                </a:cxn>
                <a:cxn ang="0">
                  <a:pos x="20" y="327"/>
                </a:cxn>
                <a:cxn ang="0">
                  <a:pos x="25" y="325"/>
                </a:cxn>
                <a:cxn ang="0">
                  <a:pos x="28" y="323"/>
                </a:cxn>
                <a:cxn ang="0">
                  <a:pos x="32" y="320"/>
                </a:cxn>
                <a:cxn ang="0">
                  <a:pos x="34" y="316"/>
                </a:cxn>
                <a:cxn ang="0">
                  <a:pos x="35" y="310"/>
                </a:cxn>
                <a:cxn ang="0">
                  <a:pos x="35" y="305"/>
                </a:cxn>
                <a:cxn ang="0">
                  <a:pos x="35" y="299"/>
                </a:cxn>
                <a:cxn ang="0">
                  <a:pos x="35" y="76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4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1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8"/>
                  </a:lnTo>
                  <a:lnTo>
                    <a:pt x="0" y="327"/>
                  </a:lnTo>
                  <a:lnTo>
                    <a:pt x="7" y="327"/>
                  </a:lnTo>
                  <a:lnTo>
                    <a:pt x="13" y="327"/>
                  </a:lnTo>
                  <a:lnTo>
                    <a:pt x="20" y="327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9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0" name="Freeform 115"/>
            <p:cNvSpPr>
              <a:spLocks noEditPoints="1"/>
            </p:cNvSpPr>
            <p:nvPr userDrawn="1"/>
          </p:nvSpPr>
          <p:spPr bwMode="auto">
            <a:xfrm>
              <a:off x="5475" y="3837"/>
              <a:ext cx="59" cy="70"/>
            </a:xfrm>
            <a:custGeom>
              <a:avLst/>
              <a:gdLst/>
              <a:ahLst/>
              <a:cxnLst>
                <a:cxn ang="0">
                  <a:pos x="152" y="78"/>
                </a:cxn>
                <a:cxn ang="0">
                  <a:pos x="145" y="59"/>
                </a:cxn>
                <a:cxn ang="0">
                  <a:pos x="139" y="48"/>
                </a:cxn>
                <a:cxn ang="0">
                  <a:pos x="131" y="38"/>
                </a:cxn>
                <a:cxn ang="0">
                  <a:pos x="121" y="30"/>
                </a:cxn>
                <a:cxn ang="0">
                  <a:pos x="110" y="24"/>
                </a:cxn>
                <a:cxn ang="0">
                  <a:pos x="97" y="21"/>
                </a:cxn>
                <a:cxn ang="0">
                  <a:pos x="83" y="21"/>
                </a:cxn>
                <a:cxn ang="0">
                  <a:pos x="70" y="24"/>
                </a:cxn>
                <a:cxn ang="0">
                  <a:pos x="58" y="30"/>
                </a:cxn>
                <a:cxn ang="0">
                  <a:pos x="48" y="38"/>
                </a:cxn>
                <a:cxn ang="0">
                  <a:pos x="36" y="53"/>
                </a:cxn>
                <a:cxn ang="0">
                  <a:pos x="26" y="78"/>
                </a:cxn>
                <a:cxn ang="0">
                  <a:pos x="153" y="92"/>
                </a:cxn>
                <a:cxn ang="0">
                  <a:pos x="25" y="126"/>
                </a:cxn>
                <a:cxn ang="0">
                  <a:pos x="30" y="146"/>
                </a:cxn>
                <a:cxn ang="0">
                  <a:pos x="36" y="158"/>
                </a:cxn>
                <a:cxn ang="0">
                  <a:pos x="44" y="170"/>
                </a:cxn>
                <a:cxn ang="0">
                  <a:pos x="54" y="179"/>
                </a:cxn>
                <a:cxn ang="0">
                  <a:pos x="66" y="186"/>
                </a:cxn>
                <a:cxn ang="0">
                  <a:pos x="81" y="189"/>
                </a:cxn>
                <a:cxn ang="0">
                  <a:pos x="102" y="189"/>
                </a:cxn>
                <a:cxn ang="0">
                  <a:pos x="122" y="182"/>
                </a:cxn>
                <a:cxn ang="0">
                  <a:pos x="138" y="169"/>
                </a:cxn>
                <a:cxn ang="0">
                  <a:pos x="148" y="150"/>
                </a:cxn>
                <a:cxn ang="0">
                  <a:pos x="176" y="140"/>
                </a:cxn>
                <a:cxn ang="0">
                  <a:pos x="166" y="170"/>
                </a:cxn>
                <a:cxn ang="0">
                  <a:pos x="157" y="182"/>
                </a:cxn>
                <a:cxn ang="0">
                  <a:pos x="147" y="192"/>
                </a:cxn>
                <a:cxn ang="0">
                  <a:pos x="137" y="200"/>
                </a:cxn>
                <a:cxn ang="0">
                  <a:pos x="122" y="206"/>
                </a:cxn>
                <a:cxn ang="0">
                  <a:pos x="107" y="209"/>
                </a:cxn>
                <a:cxn ang="0">
                  <a:pos x="90" y="210"/>
                </a:cxn>
                <a:cxn ang="0">
                  <a:pos x="67" y="208"/>
                </a:cxn>
                <a:cxn ang="0">
                  <a:pos x="49" y="202"/>
                </a:cxn>
                <a:cxn ang="0">
                  <a:pos x="34" y="193"/>
                </a:cxn>
                <a:cxn ang="0">
                  <a:pos x="21" y="180"/>
                </a:cxn>
                <a:cxn ang="0">
                  <a:pos x="11" y="163"/>
                </a:cxn>
                <a:cxn ang="0">
                  <a:pos x="5" y="146"/>
                </a:cxn>
                <a:cxn ang="0">
                  <a:pos x="1" y="127"/>
                </a:cxn>
                <a:cxn ang="0">
                  <a:pos x="0" y="105"/>
                </a:cxn>
                <a:cxn ang="0">
                  <a:pos x="1" y="86"/>
                </a:cxn>
                <a:cxn ang="0">
                  <a:pos x="5" y="67"/>
                </a:cxn>
                <a:cxn ang="0">
                  <a:pos x="11" y="49"/>
                </a:cxn>
                <a:cxn ang="0">
                  <a:pos x="21" y="34"/>
                </a:cxn>
                <a:cxn ang="0">
                  <a:pos x="34" y="20"/>
                </a:cxn>
                <a:cxn ang="0">
                  <a:pos x="49" y="10"/>
                </a:cxn>
                <a:cxn ang="0">
                  <a:pos x="67" y="3"/>
                </a:cxn>
                <a:cxn ang="0">
                  <a:pos x="90" y="0"/>
                </a:cxn>
                <a:cxn ang="0">
                  <a:pos x="112" y="3"/>
                </a:cxn>
                <a:cxn ang="0">
                  <a:pos x="130" y="10"/>
                </a:cxn>
                <a:cxn ang="0">
                  <a:pos x="145" y="21"/>
                </a:cxn>
                <a:cxn ang="0">
                  <a:pos x="158" y="35"/>
                </a:cxn>
                <a:cxn ang="0">
                  <a:pos x="167" y="52"/>
                </a:cxn>
                <a:cxn ang="0">
                  <a:pos x="173" y="71"/>
                </a:cxn>
                <a:cxn ang="0">
                  <a:pos x="176" y="91"/>
                </a:cxn>
                <a:cxn ang="0">
                  <a:pos x="176" y="112"/>
                </a:cxn>
              </a:cxnLst>
              <a:rect l="0" t="0" r="r" b="b"/>
              <a:pathLst>
                <a:path w="176" h="210">
                  <a:moveTo>
                    <a:pt x="153" y="92"/>
                  </a:moveTo>
                  <a:lnTo>
                    <a:pt x="152" y="78"/>
                  </a:lnTo>
                  <a:lnTo>
                    <a:pt x="147" y="65"/>
                  </a:lnTo>
                  <a:lnTo>
                    <a:pt x="145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5" y="42"/>
                  </a:lnTo>
                  <a:lnTo>
                    <a:pt x="131" y="38"/>
                  </a:lnTo>
                  <a:lnTo>
                    <a:pt x="127" y="34"/>
                  </a:lnTo>
                  <a:lnTo>
                    <a:pt x="121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6" y="78"/>
                  </a:lnTo>
                  <a:lnTo>
                    <a:pt x="24" y="92"/>
                  </a:lnTo>
                  <a:lnTo>
                    <a:pt x="153" y="92"/>
                  </a:lnTo>
                  <a:close/>
                  <a:moveTo>
                    <a:pt x="24" y="112"/>
                  </a:moveTo>
                  <a:lnTo>
                    <a:pt x="25" y="126"/>
                  </a:lnTo>
                  <a:lnTo>
                    <a:pt x="27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39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6" y="186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8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6" y="170"/>
                  </a:lnTo>
                  <a:lnTo>
                    <a:pt x="161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7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2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8" y="210"/>
                  </a:lnTo>
                  <a:lnTo>
                    <a:pt x="67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0" y="198"/>
                  </a:lnTo>
                  <a:lnTo>
                    <a:pt x="34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1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4" y="20"/>
                  </a:lnTo>
                  <a:lnTo>
                    <a:pt x="40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7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1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2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6" y="102"/>
                  </a:lnTo>
                  <a:lnTo>
                    <a:pt x="176" y="112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1" name="Freeform 116"/>
            <p:cNvSpPr>
              <a:spLocks/>
            </p:cNvSpPr>
            <p:nvPr userDrawn="1"/>
          </p:nvSpPr>
          <p:spPr bwMode="auto">
            <a:xfrm>
              <a:off x="4666" y="3993"/>
              <a:ext cx="55" cy="66"/>
            </a:xfrm>
            <a:custGeom>
              <a:avLst/>
              <a:gdLst/>
              <a:ahLst/>
              <a:cxnLst>
                <a:cxn ang="0">
                  <a:pos x="29" y="178"/>
                </a:cxn>
                <a:cxn ang="0">
                  <a:pos x="165" y="178"/>
                </a:cxn>
                <a:cxn ang="0">
                  <a:pos x="165" y="199"/>
                </a:cxn>
                <a:cxn ang="0">
                  <a:pos x="0" y="199"/>
                </a:cxn>
                <a:cxn ang="0">
                  <a:pos x="0" y="179"/>
                </a:cxn>
                <a:cxn ang="0">
                  <a:pos x="130" y="20"/>
                </a:cxn>
                <a:cxn ang="0">
                  <a:pos x="9" y="20"/>
                </a:cxn>
                <a:cxn ang="0">
                  <a:pos x="9" y="0"/>
                </a:cxn>
                <a:cxn ang="0">
                  <a:pos x="160" y="0"/>
                </a:cxn>
                <a:cxn ang="0">
                  <a:pos x="160" y="17"/>
                </a:cxn>
                <a:cxn ang="0">
                  <a:pos x="29" y="178"/>
                </a:cxn>
              </a:cxnLst>
              <a:rect l="0" t="0" r="r" b="b"/>
              <a:pathLst>
                <a:path w="165" h="199">
                  <a:moveTo>
                    <a:pt x="29" y="178"/>
                  </a:moveTo>
                  <a:lnTo>
                    <a:pt x="165" y="178"/>
                  </a:lnTo>
                  <a:lnTo>
                    <a:pt x="165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0" y="0"/>
                  </a:lnTo>
                  <a:lnTo>
                    <a:pt x="160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2" name="Freeform 117"/>
            <p:cNvSpPr>
              <a:spLocks noEditPoints="1"/>
            </p:cNvSpPr>
            <p:nvPr userDrawn="1"/>
          </p:nvSpPr>
          <p:spPr bwMode="auto">
            <a:xfrm>
              <a:off x="4728" y="3991"/>
              <a:ext cx="61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7" y="104"/>
                </a:cxn>
                <a:cxn ang="0">
                  <a:pos x="49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8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9" y="186"/>
                </a:cxn>
                <a:cxn ang="0">
                  <a:pos x="106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8" y="67"/>
                </a:cxn>
                <a:cxn ang="0">
                  <a:pos x="13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1" y="0"/>
                </a:cxn>
                <a:cxn ang="0">
                  <a:pos x="127" y="6"/>
                </a:cxn>
                <a:cxn ang="0">
                  <a:pos x="144" y="15"/>
                </a:cxn>
                <a:cxn ang="0">
                  <a:pos x="155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3" y="183"/>
                </a:cxn>
                <a:cxn ang="0">
                  <a:pos x="184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1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5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20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8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5" y="25"/>
                </a:cxn>
                <a:cxn ang="0">
                  <a:pos x="37" y="45"/>
                </a:cxn>
                <a:cxn ang="0">
                  <a:pos x="8" y="67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9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1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9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5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3" name="Freeform 118"/>
            <p:cNvSpPr>
              <a:spLocks/>
            </p:cNvSpPr>
            <p:nvPr userDrawn="1"/>
          </p:nvSpPr>
          <p:spPr bwMode="auto">
            <a:xfrm>
              <a:off x="4828" y="3993"/>
              <a:ext cx="55" cy="66"/>
            </a:xfrm>
            <a:custGeom>
              <a:avLst/>
              <a:gdLst/>
              <a:ahLst/>
              <a:cxnLst>
                <a:cxn ang="0">
                  <a:pos x="29" y="178"/>
                </a:cxn>
                <a:cxn ang="0">
                  <a:pos x="167" y="178"/>
                </a:cxn>
                <a:cxn ang="0">
                  <a:pos x="167" y="199"/>
                </a:cxn>
                <a:cxn ang="0">
                  <a:pos x="0" y="199"/>
                </a:cxn>
                <a:cxn ang="0">
                  <a:pos x="0" y="179"/>
                </a:cxn>
                <a:cxn ang="0">
                  <a:pos x="130" y="20"/>
                </a:cxn>
                <a:cxn ang="0">
                  <a:pos x="9" y="20"/>
                </a:cxn>
                <a:cxn ang="0">
                  <a:pos x="9" y="0"/>
                </a:cxn>
                <a:cxn ang="0">
                  <a:pos x="161" y="0"/>
                </a:cxn>
                <a:cxn ang="0">
                  <a:pos x="161" y="17"/>
                </a:cxn>
                <a:cxn ang="0">
                  <a:pos x="29" y="178"/>
                </a:cxn>
              </a:cxnLst>
              <a:rect l="0" t="0" r="r" b="b"/>
              <a:pathLst>
                <a:path w="167" h="199">
                  <a:moveTo>
                    <a:pt x="29" y="178"/>
                  </a:moveTo>
                  <a:lnTo>
                    <a:pt x="167" y="178"/>
                  </a:lnTo>
                  <a:lnTo>
                    <a:pt x="167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4" name="Freeform 119"/>
            <p:cNvSpPr>
              <a:spLocks noEditPoints="1"/>
            </p:cNvSpPr>
            <p:nvPr userDrawn="1"/>
          </p:nvSpPr>
          <p:spPr bwMode="auto">
            <a:xfrm>
              <a:off x="4889" y="3991"/>
              <a:ext cx="61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7" y="104"/>
                </a:cxn>
                <a:cxn ang="0">
                  <a:pos x="48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8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8" y="186"/>
                </a:cxn>
                <a:cxn ang="0">
                  <a:pos x="107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9" y="67"/>
                </a:cxn>
                <a:cxn ang="0">
                  <a:pos x="13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1" y="0"/>
                </a:cxn>
                <a:cxn ang="0">
                  <a:pos x="127" y="6"/>
                </a:cxn>
                <a:cxn ang="0">
                  <a:pos x="144" y="15"/>
                </a:cxn>
                <a:cxn ang="0">
                  <a:pos x="155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3" y="183"/>
                </a:cxn>
                <a:cxn ang="0">
                  <a:pos x="183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2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5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20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8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6" y="25"/>
                </a:cxn>
                <a:cxn ang="0">
                  <a:pos x="37" y="45"/>
                </a:cxn>
                <a:cxn ang="0">
                  <a:pos x="9" y="67"/>
                </a:cxn>
              </a:cxnLst>
              <a:rect l="0" t="0" r="r" b="b"/>
              <a:pathLst>
                <a:path w="183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8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2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8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7" y="180"/>
                  </a:lnTo>
                  <a:lnTo>
                    <a:pt x="112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9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8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2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69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3" y="182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2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4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7" y="182"/>
                  </a:lnTo>
                  <a:lnTo>
                    <a:pt x="5" y="178"/>
                  </a:lnTo>
                  <a:lnTo>
                    <a:pt x="3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8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29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6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9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5" name="Freeform 120"/>
            <p:cNvSpPr>
              <a:spLocks noEditPoints="1"/>
            </p:cNvSpPr>
            <p:nvPr userDrawn="1"/>
          </p:nvSpPr>
          <p:spPr bwMode="auto">
            <a:xfrm>
              <a:off x="4959" y="3991"/>
              <a:ext cx="61" cy="93"/>
            </a:xfrm>
            <a:custGeom>
              <a:avLst/>
              <a:gdLst/>
              <a:ahLst/>
              <a:cxnLst>
                <a:cxn ang="0">
                  <a:pos x="85" y="20"/>
                </a:cxn>
                <a:cxn ang="0">
                  <a:pos x="68" y="23"/>
                </a:cxn>
                <a:cxn ang="0">
                  <a:pos x="54" y="31"/>
                </a:cxn>
                <a:cxn ang="0">
                  <a:pos x="44" y="40"/>
                </a:cxn>
                <a:cxn ang="0">
                  <a:pos x="36" y="51"/>
                </a:cxn>
                <a:cxn ang="0">
                  <a:pos x="31" y="65"/>
                </a:cxn>
                <a:cxn ang="0">
                  <a:pos x="25" y="88"/>
                </a:cxn>
                <a:cxn ang="0">
                  <a:pos x="26" y="119"/>
                </a:cxn>
                <a:cxn ang="0">
                  <a:pos x="31" y="142"/>
                </a:cxn>
                <a:cxn ang="0">
                  <a:pos x="37" y="156"/>
                </a:cxn>
                <a:cxn ang="0">
                  <a:pos x="45" y="168"/>
                </a:cxn>
                <a:cxn ang="0">
                  <a:pos x="56" y="178"/>
                </a:cxn>
                <a:cxn ang="0">
                  <a:pos x="70" y="185"/>
                </a:cxn>
                <a:cxn ang="0">
                  <a:pos x="86" y="189"/>
                </a:cxn>
                <a:cxn ang="0">
                  <a:pos x="103" y="189"/>
                </a:cxn>
                <a:cxn ang="0">
                  <a:pos x="118" y="185"/>
                </a:cxn>
                <a:cxn ang="0">
                  <a:pos x="130" y="178"/>
                </a:cxn>
                <a:cxn ang="0">
                  <a:pos x="140" y="168"/>
                </a:cxn>
                <a:cxn ang="0">
                  <a:pos x="148" y="156"/>
                </a:cxn>
                <a:cxn ang="0">
                  <a:pos x="154" y="142"/>
                </a:cxn>
                <a:cxn ang="0">
                  <a:pos x="159" y="119"/>
                </a:cxn>
                <a:cxn ang="0">
                  <a:pos x="159" y="89"/>
                </a:cxn>
                <a:cxn ang="0">
                  <a:pos x="154" y="67"/>
                </a:cxn>
                <a:cxn ang="0">
                  <a:pos x="148" y="53"/>
                </a:cxn>
                <a:cxn ang="0">
                  <a:pos x="140" y="41"/>
                </a:cxn>
                <a:cxn ang="0">
                  <a:pos x="130" y="31"/>
                </a:cxn>
                <a:cxn ang="0">
                  <a:pos x="118" y="24"/>
                </a:cxn>
                <a:cxn ang="0">
                  <a:pos x="103" y="20"/>
                </a:cxn>
                <a:cxn ang="0">
                  <a:pos x="0" y="5"/>
                </a:cxn>
                <a:cxn ang="0">
                  <a:pos x="23" y="43"/>
                </a:cxn>
                <a:cxn ang="0">
                  <a:pos x="29" y="33"/>
                </a:cxn>
                <a:cxn ang="0">
                  <a:pos x="43" y="17"/>
                </a:cxn>
                <a:cxn ang="0">
                  <a:pos x="61" y="6"/>
                </a:cxn>
                <a:cxn ang="0">
                  <a:pos x="83" y="1"/>
                </a:cxn>
                <a:cxn ang="0">
                  <a:pos x="105" y="0"/>
                </a:cxn>
                <a:cxn ang="0">
                  <a:pos x="126" y="4"/>
                </a:cxn>
                <a:cxn ang="0">
                  <a:pos x="142" y="13"/>
                </a:cxn>
                <a:cxn ang="0">
                  <a:pos x="156" y="24"/>
                </a:cxn>
                <a:cxn ang="0">
                  <a:pos x="167" y="38"/>
                </a:cxn>
                <a:cxn ang="0">
                  <a:pos x="175" y="55"/>
                </a:cxn>
                <a:cxn ang="0">
                  <a:pos x="181" y="74"/>
                </a:cxn>
                <a:cxn ang="0">
                  <a:pos x="184" y="94"/>
                </a:cxn>
                <a:cxn ang="0">
                  <a:pos x="184" y="115"/>
                </a:cxn>
                <a:cxn ang="0">
                  <a:pos x="181" y="136"/>
                </a:cxn>
                <a:cxn ang="0">
                  <a:pos x="175" y="154"/>
                </a:cxn>
                <a:cxn ang="0">
                  <a:pos x="167" y="170"/>
                </a:cxn>
                <a:cxn ang="0">
                  <a:pos x="156" y="185"/>
                </a:cxn>
                <a:cxn ang="0">
                  <a:pos x="142" y="196"/>
                </a:cxn>
                <a:cxn ang="0">
                  <a:pos x="126" y="205"/>
                </a:cxn>
                <a:cxn ang="0">
                  <a:pos x="105" y="209"/>
                </a:cxn>
                <a:cxn ang="0">
                  <a:pos x="84" y="209"/>
                </a:cxn>
                <a:cxn ang="0">
                  <a:pos x="63" y="204"/>
                </a:cxn>
                <a:cxn ang="0">
                  <a:pos x="45" y="193"/>
                </a:cxn>
                <a:cxn ang="0">
                  <a:pos x="31" y="176"/>
                </a:cxn>
                <a:cxn ang="0">
                  <a:pos x="25" y="166"/>
                </a:cxn>
                <a:cxn ang="0">
                  <a:pos x="0" y="277"/>
                </a:cxn>
              </a:cxnLst>
              <a:rect l="0" t="0" r="r" b="b"/>
              <a:pathLst>
                <a:path w="184" h="277">
                  <a:moveTo>
                    <a:pt x="94" y="20"/>
                  </a:moveTo>
                  <a:lnTo>
                    <a:pt x="85" y="20"/>
                  </a:lnTo>
                  <a:lnTo>
                    <a:pt x="76" y="21"/>
                  </a:lnTo>
                  <a:lnTo>
                    <a:pt x="68" y="23"/>
                  </a:lnTo>
                  <a:lnTo>
                    <a:pt x="61" y="27"/>
                  </a:lnTo>
                  <a:lnTo>
                    <a:pt x="54" y="31"/>
                  </a:lnTo>
                  <a:lnTo>
                    <a:pt x="49" y="35"/>
                  </a:lnTo>
                  <a:lnTo>
                    <a:pt x="44" y="40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8"/>
                  </a:lnTo>
                  <a:lnTo>
                    <a:pt x="31" y="65"/>
                  </a:lnTo>
                  <a:lnTo>
                    <a:pt x="29" y="72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26" y="119"/>
                  </a:lnTo>
                  <a:lnTo>
                    <a:pt x="29" y="135"/>
                  </a:lnTo>
                  <a:lnTo>
                    <a:pt x="31" y="142"/>
                  </a:lnTo>
                  <a:lnTo>
                    <a:pt x="34" y="150"/>
                  </a:lnTo>
                  <a:lnTo>
                    <a:pt x="37" y="156"/>
                  </a:lnTo>
                  <a:lnTo>
                    <a:pt x="40" y="163"/>
                  </a:lnTo>
                  <a:lnTo>
                    <a:pt x="45" y="168"/>
                  </a:lnTo>
                  <a:lnTo>
                    <a:pt x="50" y="173"/>
                  </a:lnTo>
                  <a:lnTo>
                    <a:pt x="56" y="178"/>
                  </a:lnTo>
                  <a:lnTo>
                    <a:pt x="62" y="182"/>
                  </a:lnTo>
                  <a:lnTo>
                    <a:pt x="70" y="185"/>
                  </a:lnTo>
                  <a:lnTo>
                    <a:pt x="77" y="188"/>
                  </a:lnTo>
                  <a:lnTo>
                    <a:pt x="86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1" y="188"/>
                  </a:lnTo>
                  <a:lnTo>
                    <a:pt x="118" y="185"/>
                  </a:lnTo>
                  <a:lnTo>
                    <a:pt x="125" y="182"/>
                  </a:lnTo>
                  <a:lnTo>
                    <a:pt x="130" y="178"/>
                  </a:lnTo>
                  <a:lnTo>
                    <a:pt x="135" y="173"/>
                  </a:lnTo>
                  <a:lnTo>
                    <a:pt x="140" y="168"/>
                  </a:lnTo>
                  <a:lnTo>
                    <a:pt x="144" y="163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42"/>
                  </a:lnTo>
                  <a:lnTo>
                    <a:pt x="156" y="135"/>
                  </a:lnTo>
                  <a:lnTo>
                    <a:pt x="159" y="119"/>
                  </a:lnTo>
                  <a:lnTo>
                    <a:pt x="159" y="104"/>
                  </a:lnTo>
                  <a:lnTo>
                    <a:pt x="159" y="89"/>
                  </a:lnTo>
                  <a:lnTo>
                    <a:pt x="156" y="74"/>
                  </a:lnTo>
                  <a:lnTo>
                    <a:pt x="154" y="67"/>
                  </a:lnTo>
                  <a:lnTo>
                    <a:pt x="152" y="60"/>
                  </a:lnTo>
                  <a:lnTo>
                    <a:pt x="148" y="53"/>
                  </a:lnTo>
                  <a:lnTo>
                    <a:pt x="144" y="47"/>
                  </a:lnTo>
                  <a:lnTo>
                    <a:pt x="140" y="41"/>
                  </a:lnTo>
                  <a:lnTo>
                    <a:pt x="135" y="36"/>
                  </a:lnTo>
                  <a:lnTo>
                    <a:pt x="130" y="31"/>
                  </a:lnTo>
                  <a:lnTo>
                    <a:pt x="125" y="28"/>
                  </a:lnTo>
                  <a:lnTo>
                    <a:pt x="118" y="24"/>
                  </a:lnTo>
                  <a:lnTo>
                    <a:pt x="111" y="22"/>
                  </a:lnTo>
                  <a:lnTo>
                    <a:pt x="103" y="20"/>
                  </a:lnTo>
                  <a:lnTo>
                    <a:pt x="94" y="20"/>
                  </a:lnTo>
                  <a:close/>
                  <a:moveTo>
                    <a:pt x="0" y="5"/>
                  </a:moveTo>
                  <a:lnTo>
                    <a:pt x="23" y="5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9" y="33"/>
                  </a:lnTo>
                  <a:lnTo>
                    <a:pt x="35" y="24"/>
                  </a:lnTo>
                  <a:lnTo>
                    <a:pt x="43" y="17"/>
                  </a:lnTo>
                  <a:lnTo>
                    <a:pt x="51" y="11"/>
                  </a:lnTo>
                  <a:lnTo>
                    <a:pt x="61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4" y="8"/>
                  </a:lnTo>
                  <a:lnTo>
                    <a:pt x="142" y="13"/>
                  </a:lnTo>
                  <a:lnTo>
                    <a:pt x="149" y="18"/>
                  </a:lnTo>
                  <a:lnTo>
                    <a:pt x="156" y="24"/>
                  </a:lnTo>
                  <a:lnTo>
                    <a:pt x="161" y="31"/>
                  </a:lnTo>
                  <a:lnTo>
                    <a:pt x="167" y="38"/>
                  </a:lnTo>
                  <a:lnTo>
                    <a:pt x="171" y="46"/>
                  </a:lnTo>
                  <a:lnTo>
                    <a:pt x="175" y="55"/>
                  </a:lnTo>
                  <a:lnTo>
                    <a:pt x="179" y="64"/>
                  </a:lnTo>
                  <a:lnTo>
                    <a:pt x="181" y="74"/>
                  </a:lnTo>
                  <a:lnTo>
                    <a:pt x="183" y="84"/>
                  </a:lnTo>
                  <a:lnTo>
                    <a:pt x="184" y="94"/>
                  </a:lnTo>
                  <a:lnTo>
                    <a:pt x="184" y="104"/>
                  </a:lnTo>
                  <a:lnTo>
                    <a:pt x="184" y="115"/>
                  </a:lnTo>
                  <a:lnTo>
                    <a:pt x="183" y="125"/>
                  </a:lnTo>
                  <a:lnTo>
                    <a:pt x="181" y="136"/>
                  </a:lnTo>
                  <a:lnTo>
                    <a:pt x="179" y="144"/>
                  </a:lnTo>
                  <a:lnTo>
                    <a:pt x="175" y="154"/>
                  </a:lnTo>
                  <a:lnTo>
                    <a:pt x="171" y="163"/>
                  </a:lnTo>
                  <a:lnTo>
                    <a:pt x="167" y="170"/>
                  </a:lnTo>
                  <a:lnTo>
                    <a:pt x="161" y="178"/>
                  </a:lnTo>
                  <a:lnTo>
                    <a:pt x="156" y="185"/>
                  </a:lnTo>
                  <a:lnTo>
                    <a:pt x="149" y="191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26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4" y="209"/>
                  </a:lnTo>
                  <a:lnTo>
                    <a:pt x="73" y="207"/>
                  </a:lnTo>
                  <a:lnTo>
                    <a:pt x="63" y="204"/>
                  </a:lnTo>
                  <a:lnTo>
                    <a:pt x="53" y="198"/>
                  </a:lnTo>
                  <a:lnTo>
                    <a:pt x="45" y="193"/>
                  </a:lnTo>
                  <a:lnTo>
                    <a:pt x="37" y="185"/>
                  </a:lnTo>
                  <a:lnTo>
                    <a:pt x="31" y="176"/>
                  </a:lnTo>
                  <a:lnTo>
                    <a:pt x="26" y="166"/>
                  </a:lnTo>
                  <a:lnTo>
                    <a:pt x="25" y="166"/>
                  </a:lnTo>
                  <a:lnTo>
                    <a:pt x="25" y="277"/>
                  </a:lnTo>
                  <a:lnTo>
                    <a:pt x="0" y="27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6" name="Freeform 121"/>
            <p:cNvSpPr>
              <a:spLocks noEditPoints="1"/>
            </p:cNvSpPr>
            <p:nvPr userDrawn="1"/>
          </p:nvSpPr>
          <p:spPr bwMode="auto">
            <a:xfrm>
              <a:off x="5029" y="3991"/>
              <a:ext cx="63" cy="70"/>
            </a:xfrm>
            <a:custGeom>
              <a:avLst/>
              <a:gdLst/>
              <a:ahLst/>
              <a:cxnLst>
                <a:cxn ang="0">
                  <a:pos x="26" y="121"/>
                </a:cxn>
                <a:cxn ang="0">
                  <a:pos x="31" y="143"/>
                </a:cxn>
                <a:cxn ang="0">
                  <a:pos x="42" y="163"/>
                </a:cxn>
                <a:cxn ang="0">
                  <a:pos x="57" y="178"/>
                </a:cxn>
                <a:cxn ang="0">
                  <a:pos x="78" y="188"/>
                </a:cxn>
                <a:cxn ang="0">
                  <a:pos x="103" y="189"/>
                </a:cxn>
                <a:cxn ang="0">
                  <a:pos x="124" y="182"/>
                </a:cxn>
                <a:cxn ang="0">
                  <a:pos x="142" y="168"/>
                </a:cxn>
                <a:cxn ang="0">
                  <a:pos x="153" y="150"/>
                </a:cxn>
                <a:cxn ang="0">
                  <a:pos x="161" y="128"/>
                </a:cxn>
                <a:cxn ang="0">
                  <a:pos x="164" y="104"/>
                </a:cxn>
                <a:cxn ang="0">
                  <a:pos x="161" y="82"/>
                </a:cxn>
                <a:cxn ang="0">
                  <a:pos x="153" y="59"/>
                </a:cxn>
                <a:cxn ang="0">
                  <a:pos x="142" y="41"/>
                </a:cxn>
                <a:cxn ang="0">
                  <a:pos x="124" y="28"/>
                </a:cxn>
                <a:cxn ang="0">
                  <a:pos x="103" y="20"/>
                </a:cxn>
                <a:cxn ang="0">
                  <a:pos x="78" y="22"/>
                </a:cxn>
                <a:cxn ang="0">
                  <a:pos x="57" y="31"/>
                </a:cxn>
                <a:cxn ang="0">
                  <a:pos x="42" y="46"/>
                </a:cxn>
                <a:cxn ang="0">
                  <a:pos x="31" y="67"/>
                </a:cxn>
                <a:cxn ang="0">
                  <a:pos x="26" y="89"/>
                </a:cxn>
                <a:cxn ang="0">
                  <a:pos x="188" y="104"/>
                </a:cxn>
                <a:cxn ang="0">
                  <a:pos x="185" y="136"/>
                </a:cxn>
                <a:cxn ang="0">
                  <a:pos x="174" y="163"/>
                </a:cxn>
                <a:cxn ang="0">
                  <a:pos x="158" y="185"/>
                </a:cxn>
                <a:cxn ang="0">
                  <a:pos x="134" y="202"/>
                </a:cxn>
                <a:cxn ang="0">
                  <a:pos x="105" y="209"/>
                </a:cxn>
                <a:cxn ang="0">
                  <a:pos x="72" y="207"/>
                </a:cxn>
                <a:cxn ang="0">
                  <a:pos x="45" y="196"/>
                </a:cxn>
                <a:cxn ang="0">
                  <a:pos x="25" y="179"/>
                </a:cxn>
                <a:cxn ang="0">
                  <a:pos x="10" y="154"/>
                </a:cxn>
                <a:cxn ang="0">
                  <a:pos x="2" y="125"/>
                </a:cxn>
                <a:cxn ang="0">
                  <a:pos x="1" y="94"/>
                </a:cxn>
                <a:cxn ang="0">
                  <a:pos x="7" y="64"/>
                </a:cxn>
                <a:cxn ang="0">
                  <a:pos x="20" y="38"/>
                </a:cxn>
                <a:cxn ang="0">
                  <a:pos x="38" y="18"/>
                </a:cxn>
                <a:cxn ang="0">
                  <a:pos x="63" y="4"/>
                </a:cxn>
                <a:cxn ang="0">
                  <a:pos x="94" y="0"/>
                </a:cxn>
                <a:cxn ang="0">
                  <a:pos x="125" y="4"/>
                </a:cxn>
                <a:cxn ang="0">
                  <a:pos x="150" y="18"/>
                </a:cxn>
                <a:cxn ang="0">
                  <a:pos x="170" y="38"/>
                </a:cxn>
                <a:cxn ang="0">
                  <a:pos x="182" y="64"/>
                </a:cxn>
                <a:cxn ang="0">
                  <a:pos x="188" y="94"/>
                </a:cxn>
              </a:cxnLst>
              <a:rect l="0" t="0" r="r" b="b"/>
              <a:pathLst>
                <a:path w="188" h="209">
                  <a:moveTo>
                    <a:pt x="25" y="104"/>
                  </a:moveTo>
                  <a:lnTo>
                    <a:pt x="25" y="112"/>
                  </a:lnTo>
                  <a:lnTo>
                    <a:pt x="26" y="121"/>
                  </a:lnTo>
                  <a:lnTo>
                    <a:pt x="27" y="128"/>
                  </a:lnTo>
                  <a:lnTo>
                    <a:pt x="29" y="136"/>
                  </a:lnTo>
                  <a:lnTo>
                    <a:pt x="31" y="143"/>
                  </a:lnTo>
                  <a:lnTo>
                    <a:pt x="35" y="150"/>
                  </a:lnTo>
                  <a:lnTo>
                    <a:pt x="38" y="156"/>
                  </a:lnTo>
                  <a:lnTo>
                    <a:pt x="42" y="163"/>
                  </a:lnTo>
                  <a:lnTo>
                    <a:pt x="47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2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3" y="121"/>
                  </a:lnTo>
                  <a:lnTo>
                    <a:pt x="163" y="112"/>
                  </a:lnTo>
                  <a:lnTo>
                    <a:pt x="164" y="104"/>
                  </a:lnTo>
                  <a:lnTo>
                    <a:pt x="163" y="97"/>
                  </a:lnTo>
                  <a:lnTo>
                    <a:pt x="163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2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3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7" y="41"/>
                  </a:lnTo>
                  <a:lnTo>
                    <a:pt x="42" y="46"/>
                  </a:lnTo>
                  <a:lnTo>
                    <a:pt x="38" y="53"/>
                  </a:lnTo>
                  <a:lnTo>
                    <a:pt x="35" y="59"/>
                  </a:lnTo>
                  <a:lnTo>
                    <a:pt x="31" y="67"/>
                  </a:lnTo>
                  <a:lnTo>
                    <a:pt x="29" y="74"/>
                  </a:lnTo>
                  <a:lnTo>
                    <a:pt x="27" y="82"/>
                  </a:lnTo>
                  <a:lnTo>
                    <a:pt x="26" y="89"/>
                  </a:lnTo>
                  <a:lnTo>
                    <a:pt x="25" y="97"/>
                  </a:lnTo>
                  <a:lnTo>
                    <a:pt x="25" y="104"/>
                  </a:lnTo>
                  <a:close/>
                  <a:moveTo>
                    <a:pt x="188" y="104"/>
                  </a:moveTo>
                  <a:lnTo>
                    <a:pt x="188" y="115"/>
                  </a:lnTo>
                  <a:lnTo>
                    <a:pt x="187" y="125"/>
                  </a:lnTo>
                  <a:lnTo>
                    <a:pt x="185" y="136"/>
                  </a:lnTo>
                  <a:lnTo>
                    <a:pt x="182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70" y="171"/>
                  </a:lnTo>
                  <a:lnTo>
                    <a:pt x="163" y="179"/>
                  </a:lnTo>
                  <a:lnTo>
                    <a:pt x="158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5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1" y="185"/>
                  </a:lnTo>
                  <a:lnTo>
                    <a:pt x="25" y="179"/>
                  </a:lnTo>
                  <a:lnTo>
                    <a:pt x="20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7" y="145"/>
                  </a:lnTo>
                  <a:lnTo>
                    <a:pt x="3" y="136"/>
                  </a:lnTo>
                  <a:lnTo>
                    <a:pt x="2" y="125"/>
                  </a:lnTo>
                  <a:lnTo>
                    <a:pt x="1" y="115"/>
                  </a:lnTo>
                  <a:lnTo>
                    <a:pt x="0" y="104"/>
                  </a:lnTo>
                  <a:lnTo>
                    <a:pt x="1" y="94"/>
                  </a:lnTo>
                  <a:lnTo>
                    <a:pt x="2" y="84"/>
                  </a:lnTo>
                  <a:lnTo>
                    <a:pt x="3" y="74"/>
                  </a:lnTo>
                  <a:lnTo>
                    <a:pt x="7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20" y="38"/>
                  </a:lnTo>
                  <a:lnTo>
                    <a:pt x="25" y="31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5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8" y="23"/>
                  </a:lnTo>
                  <a:lnTo>
                    <a:pt x="163" y="31"/>
                  </a:lnTo>
                  <a:lnTo>
                    <a:pt x="170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2" y="64"/>
                  </a:lnTo>
                  <a:lnTo>
                    <a:pt x="185" y="74"/>
                  </a:lnTo>
                  <a:lnTo>
                    <a:pt x="187" y="84"/>
                  </a:lnTo>
                  <a:lnTo>
                    <a:pt x="188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7" name="Freeform 122"/>
            <p:cNvSpPr>
              <a:spLocks/>
            </p:cNvSpPr>
            <p:nvPr userDrawn="1"/>
          </p:nvSpPr>
          <p:spPr bwMode="auto">
            <a:xfrm>
              <a:off x="5100" y="3991"/>
              <a:ext cx="54" cy="70"/>
            </a:xfrm>
            <a:custGeom>
              <a:avLst/>
              <a:gdLst/>
              <a:ahLst/>
              <a:cxnLst>
                <a:cxn ang="0">
                  <a:pos x="125" y="44"/>
                </a:cxn>
                <a:cxn ang="0">
                  <a:pos x="106" y="25"/>
                </a:cxn>
                <a:cxn ang="0">
                  <a:pos x="78" y="20"/>
                </a:cxn>
                <a:cxn ang="0">
                  <a:pos x="54" y="24"/>
                </a:cxn>
                <a:cxn ang="0">
                  <a:pos x="36" y="37"/>
                </a:cxn>
                <a:cxn ang="0">
                  <a:pos x="31" y="49"/>
                </a:cxn>
                <a:cxn ang="0">
                  <a:pos x="36" y="68"/>
                </a:cxn>
                <a:cxn ang="0">
                  <a:pos x="52" y="81"/>
                </a:cxn>
                <a:cxn ang="0">
                  <a:pos x="72" y="87"/>
                </a:cxn>
                <a:cxn ang="0">
                  <a:pos x="125" y="100"/>
                </a:cxn>
                <a:cxn ang="0">
                  <a:pos x="147" y="114"/>
                </a:cxn>
                <a:cxn ang="0">
                  <a:pos x="155" y="127"/>
                </a:cxn>
                <a:cxn ang="0">
                  <a:pos x="161" y="143"/>
                </a:cxn>
                <a:cxn ang="0">
                  <a:pos x="159" y="165"/>
                </a:cxn>
                <a:cxn ang="0">
                  <a:pos x="150" y="183"/>
                </a:cxn>
                <a:cxn ang="0">
                  <a:pos x="135" y="196"/>
                </a:cxn>
                <a:cxn ang="0">
                  <a:pos x="117" y="205"/>
                </a:cxn>
                <a:cxn ang="0">
                  <a:pos x="81" y="209"/>
                </a:cxn>
                <a:cxn ang="0">
                  <a:pos x="57" y="207"/>
                </a:cxn>
                <a:cxn ang="0">
                  <a:pos x="37" y="200"/>
                </a:cxn>
                <a:cxn ang="0">
                  <a:pos x="19" y="189"/>
                </a:cxn>
                <a:cxn ang="0">
                  <a:pos x="7" y="171"/>
                </a:cxn>
                <a:cxn ang="0">
                  <a:pos x="1" y="149"/>
                </a:cxn>
                <a:cxn ang="0">
                  <a:pos x="25" y="145"/>
                </a:cxn>
                <a:cxn ang="0">
                  <a:pos x="29" y="161"/>
                </a:cxn>
                <a:cxn ang="0">
                  <a:pos x="38" y="173"/>
                </a:cxn>
                <a:cxn ang="0">
                  <a:pos x="60" y="186"/>
                </a:cxn>
                <a:cxn ang="0">
                  <a:pos x="92" y="189"/>
                </a:cxn>
                <a:cxn ang="0">
                  <a:pos x="119" y="181"/>
                </a:cxn>
                <a:cxn ang="0">
                  <a:pos x="134" y="165"/>
                </a:cxn>
                <a:cxn ang="0">
                  <a:pos x="137" y="152"/>
                </a:cxn>
                <a:cxn ang="0">
                  <a:pos x="128" y="131"/>
                </a:cxn>
                <a:cxn ang="0">
                  <a:pos x="109" y="119"/>
                </a:cxn>
                <a:cxn ang="0">
                  <a:pos x="63" y="109"/>
                </a:cxn>
                <a:cxn ang="0">
                  <a:pos x="31" y="97"/>
                </a:cxn>
                <a:cxn ang="0">
                  <a:pos x="16" y="85"/>
                </a:cxn>
                <a:cxn ang="0">
                  <a:pos x="10" y="72"/>
                </a:cxn>
                <a:cxn ang="0">
                  <a:pos x="6" y="56"/>
                </a:cxn>
                <a:cxn ang="0">
                  <a:pos x="11" y="35"/>
                </a:cxn>
                <a:cxn ang="0">
                  <a:pos x="21" y="20"/>
                </a:cxn>
                <a:cxn ang="0">
                  <a:pos x="42" y="6"/>
                </a:cxn>
                <a:cxn ang="0">
                  <a:pos x="81" y="0"/>
                </a:cxn>
                <a:cxn ang="0">
                  <a:pos x="115" y="6"/>
                </a:cxn>
                <a:cxn ang="0">
                  <a:pos x="132" y="16"/>
                </a:cxn>
                <a:cxn ang="0">
                  <a:pos x="145" y="30"/>
                </a:cxn>
                <a:cxn ang="0">
                  <a:pos x="152" y="48"/>
                </a:cxn>
                <a:cxn ang="0">
                  <a:pos x="129" y="63"/>
                </a:cxn>
              </a:cxnLst>
              <a:rect l="0" t="0" r="r" b="b"/>
              <a:pathLst>
                <a:path w="161" h="209">
                  <a:moveTo>
                    <a:pt x="129" y="63"/>
                  </a:moveTo>
                  <a:lnTo>
                    <a:pt x="128" y="53"/>
                  </a:lnTo>
                  <a:lnTo>
                    <a:pt x="125" y="44"/>
                  </a:lnTo>
                  <a:lnTo>
                    <a:pt x="120" y="36"/>
                  </a:lnTo>
                  <a:lnTo>
                    <a:pt x="113" y="31"/>
                  </a:lnTo>
                  <a:lnTo>
                    <a:pt x="106" y="25"/>
                  </a:lnTo>
                  <a:lnTo>
                    <a:pt x="97" y="22"/>
                  </a:lnTo>
                  <a:lnTo>
                    <a:pt x="88" y="20"/>
                  </a:lnTo>
                  <a:lnTo>
                    <a:pt x="78" y="20"/>
                  </a:lnTo>
                  <a:lnTo>
                    <a:pt x="70" y="20"/>
                  </a:lnTo>
                  <a:lnTo>
                    <a:pt x="61" y="21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0" y="32"/>
                  </a:lnTo>
                  <a:lnTo>
                    <a:pt x="36" y="37"/>
                  </a:lnTo>
                  <a:lnTo>
                    <a:pt x="33" y="42"/>
                  </a:lnTo>
                  <a:lnTo>
                    <a:pt x="32" y="45"/>
                  </a:lnTo>
                  <a:lnTo>
                    <a:pt x="31" y="49"/>
                  </a:lnTo>
                  <a:lnTo>
                    <a:pt x="31" y="54"/>
                  </a:lnTo>
                  <a:lnTo>
                    <a:pt x="32" y="61"/>
                  </a:lnTo>
                  <a:lnTo>
                    <a:pt x="36" y="68"/>
                  </a:lnTo>
                  <a:lnTo>
                    <a:pt x="40" y="73"/>
                  </a:lnTo>
                  <a:lnTo>
                    <a:pt x="45" y="77"/>
                  </a:lnTo>
                  <a:lnTo>
                    <a:pt x="52" y="81"/>
                  </a:lnTo>
                  <a:lnTo>
                    <a:pt x="58" y="84"/>
                  </a:lnTo>
                  <a:lnTo>
                    <a:pt x="66" y="86"/>
                  </a:lnTo>
                  <a:lnTo>
                    <a:pt x="72" y="87"/>
                  </a:lnTo>
                  <a:lnTo>
                    <a:pt x="105" y="95"/>
                  </a:lnTo>
                  <a:lnTo>
                    <a:pt x="114" y="97"/>
                  </a:lnTo>
                  <a:lnTo>
                    <a:pt x="125" y="100"/>
                  </a:lnTo>
                  <a:lnTo>
                    <a:pt x="135" y="105"/>
                  </a:lnTo>
                  <a:lnTo>
                    <a:pt x="142" y="111"/>
                  </a:lnTo>
                  <a:lnTo>
                    <a:pt x="147" y="114"/>
                  </a:lnTo>
                  <a:lnTo>
                    <a:pt x="150" y="118"/>
                  </a:lnTo>
                  <a:lnTo>
                    <a:pt x="153" y="123"/>
                  </a:lnTo>
                  <a:lnTo>
                    <a:pt x="155" y="127"/>
                  </a:lnTo>
                  <a:lnTo>
                    <a:pt x="158" y="132"/>
                  </a:lnTo>
                  <a:lnTo>
                    <a:pt x="160" y="138"/>
                  </a:lnTo>
                  <a:lnTo>
                    <a:pt x="161" y="143"/>
                  </a:lnTo>
                  <a:lnTo>
                    <a:pt x="161" y="150"/>
                  </a:lnTo>
                  <a:lnTo>
                    <a:pt x="161" y="157"/>
                  </a:lnTo>
                  <a:lnTo>
                    <a:pt x="159" y="165"/>
                  </a:lnTo>
                  <a:lnTo>
                    <a:pt x="156" y="171"/>
                  </a:lnTo>
                  <a:lnTo>
                    <a:pt x="153" y="178"/>
                  </a:lnTo>
                  <a:lnTo>
                    <a:pt x="150" y="183"/>
                  </a:lnTo>
                  <a:lnTo>
                    <a:pt x="146" y="188"/>
                  </a:lnTo>
                  <a:lnTo>
                    <a:pt x="140" y="192"/>
                  </a:lnTo>
                  <a:lnTo>
                    <a:pt x="135" y="196"/>
                  </a:lnTo>
                  <a:lnTo>
                    <a:pt x="129" y="199"/>
                  </a:lnTo>
                  <a:lnTo>
                    <a:pt x="123" y="202"/>
                  </a:lnTo>
                  <a:lnTo>
                    <a:pt x="117" y="205"/>
                  </a:lnTo>
                  <a:lnTo>
                    <a:pt x="109" y="206"/>
                  </a:lnTo>
                  <a:lnTo>
                    <a:pt x="95" y="209"/>
                  </a:lnTo>
                  <a:lnTo>
                    <a:pt x="81" y="209"/>
                  </a:lnTo>
                  <a:lnTo>
                    <a:pt x="72" y="209"/>
                  </a:lnTo>
                  <a:lnTo>
                    <a:pt x="65" y="208"/>
                  </a:lnTo>
                  <a:lnTo>
                    <a:pt x="57" y="207"/>
                  </a:lnTo>
                  <a:lnTo>
                    <a:pt x="50" y="206"/>
                  </a:lnTo>
                  <a:lnTo>
                    <a:pt x="43" y="203"/>
                  </a:lnTo>
                  <a:lnTo>
                    <a:pt x="37" y="200"/>
                  </a:lnTo>
                  <a:lnTo>
                    <a:pt x="30" y="197"/>
                  </a:lnTo>
                  <a:lnTo>
                    <a:pt x="25" y="193"/>
                  </a:lnTo>
                  <a:lnTo>
                    <a:pt x="19" y="189"/>
                  </a:lnTo>
                  <a:lnTo>
                    <a:pt x="15" y="183"/>
                  </a:lnTo>
                  <a:lnTo>
                    <a:pt x="11" y="178"/>
                  </a:lnTo>
                  <a:lnTo>
                    <a:pt x="7" y="171"/>
                  </a:lnTo>
                  <a:lnTo>
                    <a:pt x="5" y="164"/>
                  </a:lnTo>
                  <a:lnTo>
                    <a:pt x="3" y="156"/>
                  </a:lnTo>
                  <a:lnTo>
                    <a:pt x="1" y="149"/>
                  </a:lnTo>
                  <a:lnTo>
                    <a:pt x="0" y="140"/>
                  </a:lnTo>
                  <a:lnTo>
                    <a:pt x="24" y="140"/>
                  </a:lnTo>
                  <a:lnTo>
                    <a:pt x="25" y="145"/>
                  </a:lnTo>
                  <a:lnTo>
                    <a:pt x="26" y="151"/>
                  </a:lnTo>
                  <a:lnTo>
                    <a:pt x="27" y="156"/>
                  </a:lnTo>
                  <a:lnTo>
                    <a:pt x="29" y="161"/>
                  </a:lnTo>
                  <a:lnTo>
                    <a:pt x="32" y="166"/>
                  </a:lnTo>
                  <a:lnTo>
                    <a:pt x="34" y="169"/>
                  </a:lnTo>
                  <a:lnTo>
                    <a:pt x="38" y="173"/>
                  </a:lnTo>
                  <a:lnTo>
                    <a:pt x="42" y="177"/>
                  </a:lnTo>
                  <a:lnTo>
                    <a:pt x="51" y="182"/>
                  </a:lnTo>
                  <a:lnTo>
                    <a:pt x="60" y="186"/>
                  </a:lnTo>
                  <a:lnTo>
                    <a:pt x="71" y="189"/>
                  </a:lnTo>
                  <a:lnTo>
                    <a:pt x="82" y="189"/>
                  </a:lnTo>
                  <a:lnTo>
                    <a:pt x="92" y="189"/>
                  </a:lnTo>
                  <a:lnTo>
                    <a:pt x="100" y="188"/>
                  </a:lnTo>
                  <a:lnTo>
                    <a:pt x="110" y="184"/>
                  </a:lnTo>
                  <a:lnTo>
                    <a:pt x="119" y="181"/>
                  </a:lnTo>
                  <a:lnTo>
                    <a:pt x="125" y="176"/>
                  </a:lnTo>
                  <a:lnTo>
                    <a:pt x="132" y="169"/>
                  </a:lnTo>
                  <a:lnTo>
                    <a:pt x="134" y="165"/>
                  </a:lnTo>
                  <a:lnTo>
                    <a:pt x="135" y="161"/>
                  </a:lnTo>
                  <a:lnTo>
                    <a:pt x="136" y="156"/>
                  </a:lnTo>
                  <a:lnTo>
                    <a:pt x="137" y="152"/>
                  </a:lnTo>
                  <a:lnTo>
                    <a:pt x="136" y="143"/>
                  </a:lnTo>
                  <a:lnTo>
                    <a:pt x="133" y="137"/>
                  </a:lnTo>
                  <a:lnTo>
                    <a:pt x="128" y="131"/>
                  </a:lnTo>
                  <a:lnTo>
                    <a:pt x="123" y="127"/>
                  </a:lnTo>
                  <a:lnTo>
                    <a:pt x="117" y="123"/>
                  </a:lnTo>
                  <a:lnTo>
                    <a:pt x="109" y="119"/>
                  </a:lnTo>
                  <a:lnTo>
                    <a:pt x="101" y="117"/>
                  </a:lnTo>
                  <a:lnTo>
                    <a:pt x="93" y="115"/>
                  </a:lnTo>
                  <a:lnTo>
                    <a:pt x="63" y="109"/>
                  </a:lnTo>
                  <a:lnTo>
                    <a:pt x="51" y="105"/>
                  </a:lnTo>
                  <a:lnTo>
                    <a:pt x="40" y="101"/>
                  </a:lnTo>
                  <a:lnTo>
                    <a:pt x="31" y="97"/>
                  </a:lnTo>
                  <a:lnTo>
                    <a:pt x="23" y="91"/>
                  </a:lnTo>
                  <a:lnTo>
                    <a:pt x="19" y="88"/>
                  </a:lnTo>
                  <a:lnTo>
                    <a:pt x="16" y="85"/>
                  </a:lnTo>
                  <a:lnTo>
                    <a:pt x="13" y="81"/>
                  </a:lnTo>
                  <a:lnTo>
                    <a:pt x="11" y="76"/>
                  </a:lnTo>
                  <a:lnTo>
                    <a:pt x="10" y="72"/>
                  </a:lnTo>
                  <a:lnTo>
                    <a:pt x="7" y="67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7" y="48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30"/>
                  </a:lnTo>
                  <a:lnTo>
                    <a:pt x="17" y="24"/>
                  </a:lnTo>
                  <a:lnTo>
                    <a:pt x="21" y="20"/>
                  </a:lnTo>
                  <a:lnTo>
                    <a:pt x="26" y="16"/>
                  </a:lnTo>
                  <a:lnTo>
                    <a:pt x="31" y="13"/>
                  </a:lnTo>
                  <a:lnTo>
                    <a:pt x="42" y="6"/>
                  </a:lnTo>
                  <a:lnTo>
                    <a:pt x="55" y="3"/>
                  </a:lnTo>
                  <a:lnTo>
                    <a:pt x="68" y="1"/>
                  </a:lnTo>
                  <a:lnTo>
                    <a:pt x="81" y="0"/>
                  </a:lnTo>
                  <a:lnTo>
                    <a:pt x="96" y="1"/>
                  </a:lnTo>
                  <a:lnTo>
                    <a:pt x="109" y="4"/>
                  </a:lnTo>
                  <a:lnTo>
                    <a:pt x="115" y="6"/>
                  </a:lnTo>
                  <a:lnTo>
                    <a:pt x="121" y="8"/>
                  </a:lnTo>
                  <a:lnTo>
                    <a:pt x="127" y="11"/>
                  </a:lnTo>
                  <a:lnTo>
                    <a:pt x="132" y="16"/>
                  </a:lnTo>
                  <a:lnTo>
                    <a:pt x="136" y="19"/>
                  </a:lnTo>
                  <a:lnTo>
                    <a:pt x="140" y="24"/>
                  </a:lnTo>
                  <a:lnTo>
                    <a:pt x="145" y="30"/>
                  </a:lnTo>
                  <a:lnTo>
                    <a:pt x="148" y="35"/>
                  </a:lnTo>
                  <a:lnTo>
                    <a:pt x="150" y="42"/>
                  </a:lnTo>
                  <a:lnTo>
                    <a:pt x="152" y="48"/>
                  </a:lnTo>
                  <a:lnTo>
                    <a:pt x="153" y="56"/>
                  </a:lnTo>
                  <a:lnTo>
                    <a:pt x="154" y="63"/>
                  </a:lnTo>
                  <a:lnTo>
                    <a:pt x="129" y="63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8" name="Rectangle 123"/>
            <p:cNvSpPr>
              <a:spLocks noChangeArrowheads="1"/>
            </p:cNvSpPr>
            <p:nvPr userDrawn="1"/>
          </p:nvSpPr>
          <p:spPr bwMode="auto">
            <a:xfrm>
              <a:off x="5166" y="3968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9" name="Freeform 124"/>
            <p:cNvSpPr>
              <a:spLocks noEditPoints="1"/>
            </p:cNvSpPr>
            <p:nvPr userDrawn="1"/>
          </p:nvSpPr>
          <p:spPr bwMode="auto">
            <a:xfrm>
              <a:off x="5186" y="3991"/>
              <a:ext cx="63" cy="70"/>
            </a:xfrm>
            <a:custGeom>
              <a:avLst/>
              <a:gdLst/>
              <a:ahLst/>
              <a:cxnLst>
                <a:cxn ang="0">
                  <a:pos x="25" y="121"/>
                </a:cxn>
                <a:cxn ang="0">
                  <a:pos x="31" y="143"/>
                </a:cxn>
                <a:cxn ang="0">
                  <a:pos x="41" y="163"/>
                </a:cxn>
                <a:cxn ang="0">
                  <a:pos x="57" y="178"/>
                </a:cxn>
                <a:cxn ang="0">
                  <a:pos x="78" y="188"/>
                </a:cxn>
                <a:cxn ang="0">
                  <a:pos x="101" y="189"/>
                </a:cxn>
                <a:cxn ang="0">
                  <a:pos x="124" y="182"/>
                </a:cxn>
                <a:cxn ang="0">
                  <a:pos x="141" y="168"/>
                </a:cxn>
                <a:cxn ang="0">
                  <a:pos x="153" y="150"/>
                </a:cxn>
                <a:cxn ang="0">
                  <a:pos x="161" y="128"/>
                </a:cxn>
                <a:cxn ang="0">
                  <a:pos x="163" y="104"/>
                </a:cxn>
                <a:cxn ang="0">
                  <a:pos x="161" y="82"/>
                </a:cxn>
                <a:cxn ang="0">
                  <a:pos x="153" y="59"/>
                </a:cxn>
                <a:cxn ang="0">
                  <a:pos x="141" y="41"/>
                </a:cxn>
                <a:cxn ang="0">
                  <a:pos x="124" y="28"/>
                </a:cxn>
                <a:cxn ang="0">
                  <a:pos x="101" y="20"/>
                </a:cxn>
                <a:cxn ang="0">
                  <a:pos x="78" y="22"/>
                </a:cxn>
                <a:cxn ang="0">
                  <a:pos x="57" y="31"/>
                </a:cxn>
                <a:cxn ang="0">
                  <a:pos x="41" y="46"/>
                </a:cxn>
                <a:cxn ang="0">
                  <a:pos x="31" y="67"/>
                </a:cxn>
                <a:cxn ang="0">
                  <a:pos x="25" y="89"/>
                </a:cxn>
                <a:cxn ang="0">
                  <a:pos x="188" y="104"/>
                </a:cxn>
                <a:cxn ang="0">
                  <a:pos x="184" y="136"/>
                </a:cxn>
                <a:cxn ang="0">
                  <a:pos x="174" y="163"/>
                </a:cxn>
                <a:cxn ang="0">
                  <a:pos x="157" y="185"/>
                </a:cxn>
                <a:cxn ang="0">
                  <a:pos x="134" y="202"/>
                </a:cxn>
                <a:cxn ang="0">
                  <a:pos x="105" y="209"/>
                </a:cxn>
                <a:cxn ang="0">
                  <a:pos x="72" y="207"/>
                </a:cxn>
                <a:cxn ang="0">
                  <a:pos x="45" y="196"/>
                </a:cxn>
                <a:cxn ang="0">
                  <a:pos x="24" y="179"/>
                </a:cxn>
                <a:cxn ang="0">
                  <a:pos x="10" y="154"/>
                </a:cxn>
                <a:cxn ang="0">
                  <a:pos x="1" y="125"/>
                </a:cxn>
                <a:cxn ang="0">
                  <a:pos x="0" y="94"/>
                </a:cxn>
                <a:cxn ang="0">
                  <a:pos x="6" y="64"/>
                </a:cxn>
                <a:cxn ang="0">
                  <a:pos x="18" y="38"/>
                </a:cxn>
                <a:cxn ang="0">
                  <a:pos x="38" y="18"/>
                </a:cxn>
                <a:cxn ang="0">
                  <a:pos x="63" y="4"/>
                </a:cxn>
                <a:cxn ang="0">
                  <a:pos x="94" y="0"/>
                </a:cxn>
                <a:cxn ang="0">
                  <a:pos x="124" y="4"/>
                </a:cxn>
                <a:cxn ang="0">
                  <a:pos x="150" y="18"/>
                </a:cxn>
                <a:cxn ang="0">
                  <a:pos x="168" y="38"/>
                </a:cxn>
                <a:cxn ang="0">
                  <a:pos x="181" y="64"/>
                </a:cxn>
                <a:cxn ang="0">
                  <a:pos x="187" y="94"/>
                </a:cxn>
              </a:cxnLst>
              <a:rect l="0" t="0" r="r" b="b"/>
              <a:pathLst>
                <a:path w="188" h="209">
                  <a:moveTo>
                    <a:pt x="24" y="104"/>
                  </a:moveTo>
                  <a:lnTo>
                    <a:pt x="24" y="112"/>
                  </a:lnTo>
                  <a:lnTo>
                    <a:pt x="25" y="121"/>
                  </a:lnTo>
                  <a:lnTo>
                    <a:pt x="27" y="128"/>
                  </a:lnTo>
                  <a:lnTo>
                    <a:pt x="28" y="136"/>
                  </a:lnTo>
                  <a:lnTo>
                    <a:pt x="31" y="143"/>
                  </a:lnTo>
                  <a:lnTo>
                    <a:pt x="33" y="150"/>
                  </a:lnTo>
                  <a:lnTo>
                    <a:pt x="38" y="156"/>
                  </a:lnTo>
                  <a:lnTo>
                    <a:pt x="41" y="163"/>
                  </a:lnTo>
                  <a:lnTo>
                    <a:pt x="46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1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1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2" y="121"/>
                  </a:lnTo>
                  <a:lnTo>
                    <a:pt x="163" y="112"/>
                  </a:lnTo>
                  <a:lnTo>
                    <a:pt x="163" y="104"/>
                  </a:lnTo>
                  <a:lnTo>
                    <a:pt x="163" y="97"/>
                  </a:lnTo>
                  <a:lnTo>
                    <a:pt x="162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1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1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41" y="46"/>
                  </a:lnTo>
                  <a:lnTo>
                    <a:pt x="38" y="53"/>
                  </a:lnTo>
                  <a:lnTo>
                    <a:pt x="33" y="59"/>
                  </a:lnTo>
                  <a:lnTo>
                    <a:pt x="31" y="67"/>
                  </a:lnTo>
                  <a:lnTo>
                    <a:pt x="28" y="74"/>
                  </a:lnTo>
                  <a:lnTo>
                    <a:pt x="27" y="82"/>
                  </a:lnTo>
                  <a:lnTo>
                    <a:pt x="25" y="89"/>
                  </a:lnTo>
                  <a:lnTo>
                    <a:pt x="24" y="97"/>
                  </a:lnTo>
                  <a:lnTo>
                    <a:pt x="24" y="104"/>
                  </a:lnTo>
                  <a:close/>
                  <a:moveTo>
                    <a:pt x="188" y="104"/>
                  </a:moveTo>
                  <a:lnTo>
                    <a:pt x="187" y="115"/>
                  </a:lnTo>
                  <a:lnTo>
                    <a:pt x="186" y="125"/>
                  </a:lnTo>
                  <a:lnTo>
                    <a:pt x="184" y="136"/>
                  </a:lnTo>
                  <a:lnTo>
                    <a:pt x="181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68" y="171"/>
                  </a:lnTo>
                  <a:lnTo>
                    <a:pt x="163" y="179"/>
                  </a:lnTo>
                  <a:lnTo>
                    <a:pt x="157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4" y="205"/>
                  </a:lnTo>
                  <a:lnTo>
                    <a:pt x="114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0" y="185"/>
                  </a:lnTo>
                  <a:lnTo>
                    <a:pt x="24" y="179"/>
                  </a:lnTo>
                  <a:lnTo>
                    <a:pt x="18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6" y="145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1" y="84"/>
                  </a:lnTo>
                  <a:lnTo>
                    <a:pt x="3" y="74"/>
                  </a:lnTo>
                  <a:lnTo>
                    <a:pt x="6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1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2"/>
                  </a:lnTo>
                  <a:lnTo>
                    <a:pt x="124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7" y="23"/>
                  </a:lnTo>
                  <a:lnTo>
                    <a:pt x="163" y="31"/>
                  </a:lnTo>
                  <a:lnTo>
                    <a:pt x="168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1" y="64"/>
                  </a:lnTo>
                  <a:lnTo>
                    <a:pt x="184" y="74"/>
                  </a:lnTo>
                  <a:lnTo>
                    <a:pt x="186" y="84"/>
                  </a:lnTo>
                  <a:lnTo>
                    <a:pt x="187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0" name="Freeform 125"/>
            <p:cNvSpPr>
              <a:spLocks/>
            </p:cNvSpPr>
            <p:nvPr userDrawn="1"/>
          </p:nvSpPr>
          <p:spPr bwMode="auto">
            <a:xfrm>
              <a:off x="5253" y="3993"/>
              <a:ext cx="59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90" y="175"/>
                </a:cxn>
                <a:cxn ang="0">
                  <a:pos x="91" y="175"/>
                </a:cxn>
                <a:cxn ang="0">
                  <a:pos x="151" y="0"/>
                </a:cxn>
                <a:cxn ang="0">
                  <a:pos x="177" y="0"/>
                </a:cxn>
                <a:cxn ang="0">
                  <a:pos x="102" y="199"/>
                </a:cxn>
                <a:cxn ang="0">
                  <a:pos x="77" y="199"/>
                </a:cxn>
                <a:cxn ang="0">
                  <a:pos x="0" y="0"/>
                </a:cxn>
              </a:cxnLst>
              <a:rect l="0" t="0" r="r" b="b"/>
              <a:pathLst>
                <a:path w="177" h="199">
                  <a:moveTo>
                    <a:pt x="0" y="0"/>
                  </a:moveTo>
                  <a:lnTo>
                    <a:pt x="27" y="0"/>
                  </a:lnTo>
                  <a:lnTo>
                    <a:pt x="90" y="175"/>
                  </a:lnTo>
                  <a:lnTo>
                    <a:pt x="91" y="175"/>
                  </a:lnTo>
                  <a:lnTo>
                    <a:pt x="151" y="0"/>
                  </a:lnTo>
                  <a:lnTo>
                    <a:pt x="177" y="0"/>
                  </a:lnTo>
                  <a:lnTo>
                    <a:pt x="102" y="199"/>
                  </a:lnTo>
                  <a:lnTo>
                    <a:pt x="77" y="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1" name="Freeform 126"/>
            <p:cNvSpPr>
              <a:spLocks noEditPoints="1"/>
            </p:cNvSpPr>
            <p:nvPr userDrawn="1"/>
          </p:nvSpPr>
          <p:spPr bwMode="auto">
            <a:xfrm>
              <a:off x="5316" y="3991"/>
              <a:ext cx="62" cy="70"/>
            </a:xfrm>
            <a:custGeom>
              <a:avLst/>
              <a:gdLst/>
              <a:ahLst/>
              <a:cxnLst>
                <a:cxn ang="0">
                  <a:pos x="133" y="99"/>
                </a:cxn>
                <a:cxn ang="0">
                  <a:pos x="116" y="104"/>
                </a:cxn>
                <a:cxn ang="0">
                  <a:pos x="47" y="117"/>
                </a:cxn>
                <a:cxn ang="0">
                  <a:pos x="32" y="127"/>
                </a:cxn>
                <a:cxn ang="0">
                  <a:pos x="25" y="143"/>
                </a:cxn>
                <a:cxn ang="0">
                  <a:pos x="27" y="166"/>
                </a:cxn>
                <a:cxn ang="0">
                  <a:pos x="44" y="183"/>
                </a:cxn>
                <a:cxn ang="0">
                  <a:pos x="68" y="189"/>
                </a:cxn>
                <a:cxn ang="0">
                  <a:pos x="89" y="186"/>
                </a:cxn>
                <a:cxn ang="0">
                  <a:pos x="106" y="180"/>
                </a:cxn>
                <a:cxn ang="0">
                  <a:pos x="121" y="168"/>
                </a:cxn>
                <a:cxn ang="0">
                  <a:pos x="132" y="153"/>
                </a:cxn>
                <a:cxn ang="0">
                  <a:pos x="137" y="134"/>
                </a:cxn>
                <a:cxn ang="0">
                  <a:pos x="8" y="67"/>
                </a:cxn>
                <a:cxn ang="0">
                  <a:pos x="12" y="43"/>
                </a:cxn>
                <a:cxn ang="0">
                  <a:pos x="23" y="24"/>
                </a:cxn>
                <a:cxn ang="0">
                  <a:pos x="38" y="11"/>
                </a:cxn>
                <a:cxn ang="0">
                  <a:pos x="57" y="4"/>
                </a:cxn>
                <a:cxn ang="0">
                  <a:pos x="102" y="0"/>
                </a:cxn>
                <a:cxn ang="0">
                  <a:pos x="126" y="6"/>
                </a:cxn>
                <a:cxn ang="0">
                  <a:pos x="143" y="15"/>
                </a:cxn>
                <a:cxn ang="0">
                  <a:pos x="154" y="31"/>
                </a:cxn>
                <a:cxn ang="0">
                  <a:pos x="161" y="54"/>
                </a:cxn>
                <a:cxn ang="0">
                  <a:pos x="162" y="172"/>
                </a:cxn>
                <a:cxn ang="0">
                  <a:pos x="165" y="180"/>
                </a:cxn>
                <a:cxn ang="0">
                  <a:pos x="172" y="183"/>
                </a:cxn>
                <a:cxn ang="0">
                  <a:pos x="184" y="182"/>
                </a:cxn>
                <a:cxn ang="0">
                  <a:pos x="167" y="204"/>
                </a:cxn>
                <a:cxn ang="0">
                  <a:pos x="148" y="198"/>
                </a:cxn>
                <a:cxn ang="0">
                  <a:pos x="140" y="183"/>
                </a:cxn>
                <a:cxn ang="0">
                  <a:pos x="138" y="169"/>
                </a:cxn>
                <a:cxn ang="0">
                  <a:pos x="118" y="193"/>
                </a:cxn>
                <a:cxn ang="0">
                  <a:pos x="91" y="207"/>
                </a:cxn>
                <a:cxn ang="0">
                  <a:pos x="53" y="209"/>
                </a:cxn>
                <a:cxn ang="0">
                  <a:pos x="29" y="202"/>
                </a:cxn>
                <a:cxn ang="0">
                  <a:pos x="15" y="192"/>
                </a:cxn>
                <a:cxn ang="0">
                  <a:pos x="4" y="178"/>
                </a:cxn>
                <a:cxn ang="0">
                  <a:pos x="0" y="158"/>
                </a:cxn>
                <a:cxn ang="0">
                  <a:pos x="2" y="134"/>
                </a:cxn>
                <a:cxn ang="0">
                  <a:pos x="14" y="113"/>
                </a:cxn>
                <a:cxn ang="0">
                  <a:pos x="33" y="101"/>
                </a:cxn>
                <a:cxn ang="0">
                  <a:pos x="86" y="90"/>
                </a:cxn>
                <a:cxn ang="0">
                  <a:pos x="119" y="86"/>
                </a:cxn>
                <a:cxn ang="0">
                  <a:pos x="133" y="78"/>
                </a:cxn>
                <a:cxn ang="0">
                  <a:pos x="137" y="61"/>
                </a:cxn>
                <a:cxn ang="0">
                  <a:pos x="135" y="45"/>
                </a:cxn>
                <a:cxn ang="0">
                  <a:pos x="129" y="33"/>
                </a:cxn>
                <a:cxn ang="0">
                  <a:pos x="114" y="24"/>
                </a:cxn>
                <a:cxn ang="0">
                  <a:pos x="85" y="20"/>
                </a:cxn>
                <a:cxn ang="0">
                  <a:pos x="55" y="25"/>
                </a:cxn>
                <a:cxn ang="0">
                  <a:pos x="37" y="45"/>
                </a:cxn>
                <a:cxn ang="0">
                  <a:pos x="8" y="67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1" y="103"/>
                  </a:lnTo>
                  <a:lnTo>
                    <a:pt x="116" y="104"/>
                  </a:lnTo>
                  <a:lnTo>
                    <a:pt x="84" y="109"/>
                  </a:lnTo>
                  <a:lnTo>
                    <a:pt x="54" y="115"/>
                  </a:lnTo>
                  <a:lnTo>
                    <a:pt x="47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7" y="166"/>
                  </a:lnTo>
                  <a:lnTo>
                    <a:pt x="31" y="172"/>
                  </a:lnTo>
                  <a:lnTo>
                    <a:pt x="37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4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9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2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1" y="1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3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4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1" y="63"/>
                  </a:lnTo>
                  <a:lnTo>
                    <a:pt x="161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2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3"/>
                  </a:lnTo>
                  <a:lnTo>
                    <a:pt x="152" y="202"/>
                  </a:lnTo>
                  <a:lnTo>
                    <a:pt x="148" y="198"/>
                  </a:lnTo>
                  <a:lnTo>
                    <a:pt x="144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2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4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4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19" y="86"/>
                  </a:lnTo>
                  <a:lnTo>
                    <a:pt x="124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6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9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5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1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2" name="Freeform 127"/>
            <p:cNvSpPr>
              <a:spLocks/>
            </p:cNvSpPr>
            <p:nvPr userDrawn="1"/>
          </p:nvSpPr>
          <p:spPr bwMode="auto">
            <a:xfrm>
              <a:off x="5386" y="3991"/>
              <a:ext cx="54" cy="6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3" y="5"/>
                </a:cxn>
                <a:cxn ang="0">
                  <a:pos x="23" y="40"/>
                </a:cxn>
                <a:cxn ang="0">
                  <a:pos x="24" y="40"/>
                </a:cxn>
                <a:cxn ang="0">
                  <a:pos x="29" y="31"/>
                </a:cxn>
                <a:cxn ang="0">
                  <a:pos x="34" y="23"/>
                </a:cxn>
                <a:cxn ang="0">
                  <a:pos x="41" y="17"/>
                </a:cxn>
                <a:cxn ang="0">
                  <a:pos x="49" y="10"/>
                </a:cxn>
                <a:cxn ang="0">
                  <a:pos x="58" y="6"/>
                </a:cxn>
                <a:cxn ang="0">
                  <a:pos x="68" y="3"/>
                </a:cxn>
                <a:cxn ang="0">
                  <a:pos x="77" y="1"/>
                </a:cxn>
                <a:cxn ang="0">
                  <a:pos x="88" y="0"/>
                </a:cxn>
                <a:cxn ang="0">
                  <a:pos x="98" y="0"/>
                </a:cxn>
                <a:cxn ang="0">
                  <a:pos x="106" y="1"/>
                </a:cxn>
                <a:cxn ang="0">
                  <a:pos x="115" y="3"/>
                </a:cxn>
                <a:cxn ang="0">
                  <a:pos x="123" y="5"/>
                </a:cxn>
                <a:cxn ang="0">
                  <a:pos x="129" y="8"/>
                </a:cxn>
                <a:cxn ang="0">
                  <a:pos x="136" y="11"/>
                </a:cxn>
                <a:cxn ang="0">
                  <a:pos x="140" y="16"/>
                </a:cxn>
                <a:cxn ang="0">
                  <a:pos x="145" y="20"/>
                </a:cxn>
                <a:cxn ang="0">
                  <a:pos x="149" y="25"/>
                </a:cxn>
                <a:cxn ang="0">
                  <a:pos x="152" y="31"/>
                </a:cxn>
                <a:cxn ang="0">
                  <a:pos x="155" y="37"/>
                </a:cxn>
                <a:cxn ang="0">
                  <a:pos x="157" y="44"/>
                </a:cxn>
                <a:cxn ang="0">
                  <a:pos x="159" y="59"/>
                </a:cxn>
                <a:cxn ang="0">
                  <a:pos x="160" y="76"/>
                </a:cxn>
                <a:cxn ang="0">
                  <a:pos x="160" y="204"/>
                </a:cxn>
                <a:cxn ang="0">
                  <a:pos x="136" y="204"/>
                </a:cxn>
                <a:cxn ang="0">
                  <a:pos x="136" y="80"/>
                </a:cxn>
                <a:cxn ang="0">
                  <a:pos x="136" y="68"/>
                </a:cxn>
                <a:cxn ang="0">
                  <a:pos x="133" y="56"/>
                </a:cxn>
                <a:cxn ang="0">
                  <a:pos x="130" y="46"/>
                </a:cxn>
                <a:cxn ang="0">
                  <a:pos x="126" y="37"/>
                </a:cxn>
                <a:cxn ang="0">
                  <a:pos x="123" y="33"/>
                </a:cxn>
                <a:cxn ang="0">
                  <a:pos x="119" y="30"/>
                </a:cxn>
                <a:cxn ang="0">
                  <a:pos x="115" y="27"/>
                </a:cxn>
                <a:cxn ang="0">
                  <a:pos x="110" y="24"/>
                </a:cxn>
                <a:cxn ang="0">
                  <a:pos x="105" y="22"/>
                </a:cxn>
                <a:cxn ang="0">
                  <a:pos x="99" y="21"/>
                </a:cxn>
                <a:cxn ang="0">
                  <a:pos x="92" y="20"/>
                </a:cxn>
                <a:cxn ang="0">
                  <a:pos x="86" y="20"/>
                </a:cxn>
                <a:cxn ang="0">
                  <a:pos x="78" y="20"/>
                </a:cxn>
                <a:cxn ang="0">
                  <a:pos x="72" y="21"/>
                </a:cxn>
                <a:cxn ang="0">
                  <a:pos x="65" y="23"/>
                </a:cxn>
                <a:cxn ang="0">
                  <a:pos x="60" y="25"/>
                </a:cxn>
                <a:cxn ang="0">
                  <a:pos x="55" y="28"/>
                </a:cxn>
                <a:cxn ang="0">
                  <a:pos x="49" y="31"/>
                </a:cxn>
                <a:cxn ang="0">
                  <a:pos x="45" y="35"/>
                </a:cxn>
                <a:cxn ang="0">
                  <a:pos x="41" y="40"/>
                </a:cxn>
                <a:cxn ang="0">
                  <a:pos x="36" y="44"/>
                </a:cxn>
                <a:cxn ang="0">
                  <a:pos x="33" y="49"/>
                </a:cxn>
                <a:cxn ang="0">
                  <a:pos x="31" y="55"/>
                </a:cxn>
                <a:cxn ang="0">
                  <a:pos x="29" y="61"/>
                </a:cxn>
                <a:cxn ang="0">
                  <a:pos x="24" y="74"/>
                </a:cxn>
                <a:cxn ang="0">
                  <a:pos x="23" y="88"/>
                </a:cxn>
                <a:cxn ang="0">
                  <a:pos x="23" y="204"/>
                </a:cxn>
                <a:cxn ang="0">
                  <a:pos x="0" y="204"/>
                </a:cxn>
                <a:cxn ang="0">
                  <a:pos x="0" y="5"/>
                </a:cxn>
              </a:cxnLst>
              <a:rect l="0" t="0" r="r" b="b"/>
              <a:pathLst>
                <a:path w="160" h="204">
                  <a:moveTo>
                    <a:pt x="0" y="5"/>
                  </a:moveTo>
                  <a:lnTo>
                    <a:pt x="23" y="5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9" y="31"/>
                  </a:lnTo>
                  <a:lnTo>
                    <a:pt x="34" y="23"/>
                  </a:lnTo>
                  <a:lnTo>
                    <a:pt x="41" y="17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7" y="1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0" y="16"/>
                  </a:lnTo>
                  <a:lnTo>
                    <a:pt x="145" y="20"/>
                  </a:lnTo>
                  <a:lnTo>
                    <a:pt x="149" y="25"/>
                  </a:lnTo>
                  <a:lnTo>
                    <a:pt x="152" y="31"/>
                  </a:lnTo>
                  <a:lnTo>
                    <a:pt x="155" y="37"/>
                  </a:lnTo>
                  <a:lnTo>
                    <a:pt x="157" y="44"/>
                  </a:lnTo>
                  <a:lnTo>
                    <a:pt x="159" y="59"/>
                  </a:lnTo>
                  <a:lnTo>
                    <a:pt x="160" y="76"/>
                  </a:lnTo>
                  <a:lnTo>
                    <a:pt x="160" y="204"/>
                  </a:lnTo>
                  <a:lnTo>
                    <a:pt x="136" y="204"/>
                  </a:lnTo>
                  <a:lnTo>
                    <a:pt x="136" y="80"/>
                  </a:lnTo>
                  <a:lnTo>
                    <a:pt x="136" y="68"/>
                  </a:lnTo>
                  <a:lnTo>
                    <a:pt x="133" y="56"/>
                  </a:lnTo>
                  <a:lnTo>
                    <a:pt x="130" y="46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19" y="30"/>
                  </a:lnTo>
                  <a:lnTo>
                    <a:pt x="115" y="27"/>
                  </a:lnTo>
                  <a:lnTo>
                    <a:pt x="110" y="24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2" y="20"/>
                  </a:lnTo>
                  <a:lnTo>
                    <a:pt x="86" y="20"/>
                  </a:lnTo>
                  <a:lnTo>
                    <a:pt x="78" y="20"/>
                  </a:lnTo>
                  <a:lnTo>
                    <a:pt x="72" y="21"/>
                  </a:lnTo>
                  <a:lnTo>
                    <a:pt x="65" y="23"/>
                  </a:lnTo>
                  <a:lnTo>
                    <a:pt x="60" y="25"/>
                  </a:lnTo>
                  <a:lnTo>
                    <a:pt x="55" y="28"/>
                  </a:lnTo>
                  <a:lnTo>
                    <a:pt x="49" y="31"/>
                  </a:lnTo>
                  <a:lnTo>
                    <a:pt x="45" y="35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5"/>
                  </a:lnTo>
                  <a:lnTo>
                    <a:pt x="29" y="61"/>
                  </a:lnTo>
                  <a:lnTo>
                    <a:pt x="24" y="74"/>
                  </a:lnTo>
                  <a:lnTo>
                    <a:pt x="23" y="88"/>
                  </a:lnTo>
                  <a:lnTo>
                    <a:pt x="23" y="204"/>
                  </a:lnTo>
                  <a:lnTo>
                    <a:pt x="0" y="20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3" name="Freeform 128"/>
            <p:cNvSpPr>
              <a:spLocks noEditPoints="1"/>
            </p:cNvSpPr>
            <p:nvPr userDrawn="1"/>
          </p:nvSpPr>
          <p:spPr bwMode="auto">
            <a:xfrm>
              <a:off x="5443" y="3968"/>
              <a:ext cx="20" cy="11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60" y="0"/>
                </a:cxn>
                <a:cxn ang="0">
                  <a:pos x="60" y="39"/>
                </a:cxn>
                <a:cxn ang="0">
                  <a:pos x="35" y="39"/>
                </a:cxn>
                <a:cxn ang="0">
                  <a:pos x="35" y="0"/>
                </a:cxn>
                <a:cxn ang="0">
                  <a:pos x="35" y="76"/>
                </a:cxn>
                <a:cxn ang="0">
                  <a:pos x="60" y="76"/>
                </a:cxn>
                <a:cxn ang="0">
                  <a:pos x="60" y="293"/>
                </a:cxn>
                <a:cxn ang="0">
                  <a:pos x="59" y="304"/>
                </a:cxn>
                <a:cxn ang="0">
                  <a:pos x="58" y="315"/>
                </a:cxn>
                <a:cxn ang="0">
                  <a:pos x="55" y="323"/>
                </a:cxn>
                <a:cxn ang="0">
                  <a:pos x="51" y="332"/>
                </a:cxn>
                <a:cxn ang="0">
                  <a:pos x="49" y="335"/>
                </a:cxn>
                <a:cxn ang="0">
                  <a:pos x="46" y="338"/>
                </a:cxn>
                <a:cxn ang="0">
                  <a:pos x="42" y="342"/>
                </a:cxn>
                <a:cxn ang="0">
                  <a:pos x="38" y="344"/>
                </a:cxn>
                <a:cxn ang="0">
                  <a:pos x="34" y="346"/>
                </a:cxn>
                <a:cxn ang="0">
                  <a:pos x="28" y="347"/>
                </a:cxn>
                <a:cxn ang="0">
                  <a:pos x="23" y="348"/>
                </a:cxn>
                <a:cxn ang="0">
                  <a:pos x="18" y="348"/>
                </a:cxn>
                <a:cxn ang="0">
                  <a:pos x="9" y="348"/>
                </a:cxn>
                <a:cxn ang="0">
                  <a:pos x="0" y="347"/>
                </a:cxn>
                <a:cxn ang="0">
                  <a:pos x="0" y="328"/>
                </a:cxn>
                <a:cxn ang="0">
                  <a:pos x="7" y="328"/>
                </a:cxn>
                <a:cxn ang="0">
                  <a:pos x="13" y="328"/>
                </a:cxn>
                <a:cxn ang="0">
                  <a:pos x="20" y="328"/>
                </a:cxn>
                <a:cxn ang="0">
                  <a:pos x="25" y="325"/>
                </a:cxn>
                <a:cxn ang="0">
                  <a:pos x="28" y="323"/>
                </a:cxn>
                <a:cxn ang="0">
                  <a:pos x="32" y="320"/>
                </a:cxn>
                <a:cxn ang="0">
                  <a:pos x="34" y="316"/>
                </a:cxn>
                <a:cxn ang="0">
                  <a:pos x="35" y="310"/>
                </a:cxn>
                <a:cxn ang="0">
                  <a:pos x="35" y="305"/>
                </a:cxn>
                <a:cxn ang="0">
                  <a:pos x="35" y="298"/>
                </a:cxn>
                <a:cxn ang="0">
                  <a:pos x="35" y="76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5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2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7"/>
                  </a:lnTo>
                  <a:lnTo>
                    <a:pt x="0" y="328"/>
                  </a:lnTo>
                  <a:lnTo>
                    <a:pt x="7" y="328"/>
                  </a:lnTo>
                  <a:lnTo>
                    <a:pt x="13" y="328"/>
                  </a:lnTo>
                  <a:lnTo>
                    <a:pt x="20" y="328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8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4" name="Freeform 129"/>
            <p:cNvSpPr>
              <a:spLocks noEditPoints="1"/>
            </p:cNvSpPr>
            <p:nvPr userDrawn="1"/>
          </p:nvSpPr>
          <p:spPr bwMode="auto">
            <a:xfrm>
              <a:off x="5475" y="3991"/>
              <a:ext cx="59" cy="70"/>
            </a:xfrm>
            <a:custGeom>
              <a:avLst/>
              <a:gdLst/>
              <a:ahLst/>
              <a:cxnLst>
                <a:cxn ang="0">
                  <a:pos x="152" y="77"/>
                </a:cxn>
                <a:cxn ang="0">
                  <a:pos x="145" y="58"/>
                </a:cxn>
                <a:cxn ang="0">
                  <a:pos x="139" y="47"/>
                </a:cxn>
                <a:cxn ang="0">
                  <a:pos x="131" y="37"/>
                </a:cxn>
                <a:cxn ang="0">
                  <a:pos x="121" y="29"/>
                </a:cxn>
                <a:cxn ang="0">
                  <a:pos x="110" y="23"/>
                </a:cxn>
                <a:cxn ang="0">
                  <a:pos x="97" y="20"/>
                </a:cxn>
                <a:cxn ang="0">
                  <a:pos x="83" y="20"/>
                </a:cxn>
                <a:cxn ang="0">
                  <a:pos x="70" y="23"/>
                </a:cxn>
                <a:cxn ang="0">
                  <a:pos x="58" y="29"/>
                </a:cxn>
                <a:cxn ang="0">
                  <a:pos x="48" y="37"/>
                </a:cxn>
                <a:cxn ang="0">
                  <a:pos x="36" y="53"/>
                </a:cxn>
                <a:cxn ang="0">
                  <a:pos x="26" y="77"/>
                </a:cxn>
                <a:cxn ang="0">
                  <a:pos x="153" y="90"/>
                </a:cxn>
                <a:cxn ang="0">
                  <a:pos x="25" y="125"/>
                </a:cxn>
                <a:cxn ang="0">
                  <a:pos x="30" y="144"/>
                </a:cxn>
                <a:cxn ang="0">
                  <a:pos x="36" y="157"/>
                </a:cxn>
                <a:cxn ang="0">
                  <a:pos x="44" y="169"/>
                </a:cxn>
                <a:cxn ang="0">
                  <a:pos x="54" y="178"/>
                </a:cxn>
                <a:cxn ang="0">
                  <a:pos x="66" y="185"/>
                </a:cxn>
                <a:cxn ang="0">
                  <a:pos x="81" y="189"/>
                </a:cxn>
                <a:cxn ang="0">
                  <a:pos x="102" y="189"/>
                </a:cxn>
                <a:cxn ang="0">
                  <a:pos x="122" y="181"/>
                </a:cxn>
                <a:cxn ang="0">
                  <a:pos x="138" y="168"/>
                </a:cxn>
                <a:cxn ang="0">
                  <a:pos x="148" y="150"/>
                </a:cxn>
                <a:cxn ang="0">
                  <a:pos x="176" y="138"/>
                </a:cxn>
                <a:cxn ang="0">
                  <a:pos x="166" y="168"/>
                </a:cxn>
                <a:cxn ang="0">
                  <a:pos x="157" y="181"/>
                </a:cxn>
                <a:cxn ang="0">
                  <a:pos x="147" y="191"/>
                </a:cxn>
                <a:cxn ang="0">
                  <a:pos x="137" y="198"/>
                </a:cxn>
                <a:cxn ang="0">
                  <a:pos x="122" y="205"/>
                </a:cxn>
                <a:cxn ang="0">
                  <a:pos x="107" y="208"/>
                </a:cxn>
                <a:cxn ang="0">
                  <a:pos x="90" y="209"/>
                </a:cxn>
                <a:cxn ang="0">
                  <a:pos x="67" y="207"/>
                </a:cxn>
                <a:cxn ang="0">
                  <a:pos x="49" y="200"/>
                </a:cxn>
                <a:cxn ang="0">
                  <a:pos x="34" y="191"/>
                </a:cxn>
                <a:cxn ang="0">
                  <a:pos x="21" y="178"/>
                </a:cxn>
                <a:cxn ang="0">
                  <a:pos x="11" y="163"/>
                </a:cxn>
                <a:cxn ang="0">
                  <a:pos x="5" y="144"/>
                </a:cxn>
                <a:cxn ang="0">
                  <a:pos x="1" y="125"/>
                </a:cxn>
                <a:cxn ang="0">
                  <a:pos x="0" y="104"/>
                </a:cxn>
                <a:cxn ang="0">
                  <a:pos x="1" y="85"/>
                </a:cxn>
                <a:cxn ang="0">
                  <a:pos x="5" y="67"/>
                </a:cxn>
                <a:cxn ang="0">
                  <a:pos x="11" y="48"/>
                </a:cxn>
                <a:cxn ang="0">
                  <a:pos x="21" y="32"/>
                </a:cxn>
                <a:cxn ang="0">
                  <a:pos x="34" y="19"/>
                </a:cxn>
                <a:cxn ang="0">
                  <a:pos x="49" y="8"/>
                </a:cxn>
                <a:cxn ang="0">
                  <a:pos x="67" y="2"/>
                </a:cxn>
                <a:cxn ang="0">
                  <a:pos x="90" y="0"/>
                </a:cxn>
                <a:cxn ang="0">
                  <a:pos x="112" y="2"/>
                </a:cxn>
                <a:cxn ang="0">
                  <a:pos x="130" y="9"/>
                </a:cxn>
                <a:cxn ang="0">
                  <a:pos x="145" y="20"/>
                </a:cxn>
                <a:cxn ang="0">
                  <a:pos x="158" y="34"/>
                </a:cxn>
                <a:cxn ang="0">
                  <a:pos x="167" y="51"/>
                </a:cxn>
                <a:cxn ang="0">
                  <a:pos x="173" y="70"/>
                </a:cxn>
                <a:cxn ang="0">
                  <a:pos x="176" y="90"/>
                </a:cxn>
                <a:cxn ang="0">
                  <a:pos x="176" y="111"/>
                </a:cxn>
              </a:cxnLst>
              <a:rect l="0" t="0" r="r" b="b"/>
              <a:pathLst>
                <a:path w="176" h="209">
                  <a:moveTo>
                    <a:pt x="153" y="90"/>
                  </a:moveTo>
                  <a:lnTo>
                    <a:pt x="152" y="77"/>
                  </a:lnTo>
                  <a:lnTo>
                    <a:pt x="147" y="64"/>
                  </a:lnTo>
                  <a:lnTo>
                    <a:pt x="145" y="58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5" y="42"/>
                  </a:lnTo>
                  <a:lnTo>
                    <a:pt x="131" y="37"/>
                  </a:lnTo>
                  <a:lnTo>
                    <a:pt x="127" y="33"/>
                  </a:lnTo>
                  <a:lnTo>
                    <a:pt x="121" y="29"/>
                  </a:lnTo>
                  <a:lnTo>
                    <a:pt x="116" y="25"/>
                  </a:lnTo>
                  <a:lnTo>
                    <a:pt x="110" y="23"/>
                  </a:lnTo>
                  <a:lnTo>
                    <a:pt x="103" y="21"/>
                  </a:lnTo>
                  <a:lnTo>
                    <a:pt x="97" y="20"/>
                  </a:lnTo>
                  <a:lnTo>
                    <a:pt x="90" y="20"/>
                  </a:lnTo>
                  <a:lnTo>
                    <a:pt x="83" y="20"/>
                  </a:lnTo>
                  <a:lnTo>
                    <a:pt x="76" y="21"/>
                  </a:lnTo>
                  <a:lnTo>
                    <a:pt x="70" y="23"/>
                  </a:lnTo>
                  <a:lnTo>
                    <a:pt x="63" y="25"/>
                  </a:lnTo>
                  <a:lnTo>
                    <a:pt x="58" y="29"/>
                  </a:lnTo>
                  <a:lnTo>
                    <a:pt x="52" y="33"/>
                  </a:lnTo>
                  <a:lnTo>
                    <a:pt x="48" y="37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4"/>
                  </a:lnTo>
                  <a:lnTo>
                    <a:pt x="26" y="77"/>
                  </a:lnTo>
                  <a:lnTo>
                    <a:pt x="24" y="90"/>
                  </a:lnTo>
                  <a:lnTo>
                    <a:pt x="153" y="90"/>
                  </a:lnTo>
                  <a:close/>
                  <a:moveTo>
                    <a:pt x="24" y="111"/>
                  </a:moveTo>
                  <a:lnTo>
                    <a:pt x="25" y="125"/>
                  </a:lnTo>
                  <a:lnTo>
                    <a:pt x="27" y="138"/>
                  </a:lnTo>
                  <a:lnTo>
                    <a:pt x="30" y="144"/>
                  </a:lnTo>
                  <a:lnTo>
                    <a:pt x="33" y="151"/>
                  </a:lnTo>
                  <a:lnTo>
                    <a:pt x="36" y="157"/>
                  </a:lnTo>
                  <a:lnTo>
                    <a:pt x="39" y="164"/>
                  </a:lnTo>
                  <a:lnTo>
                    <a:pt x="44" y="169"/>
                  </a:lnTo>
                  <a:lnTo>
                    <a:pt x="49" y="173"/>
                  </a:lnTo>
                  <a:lnTo>
                    <a:pt x="54" y="178"/>
                  </a:lnTo>
                  <a:lnTo>
                    <a:pt x="60" y="182"/>
                  </a:lnTo>
                  <a:lnTo>
                    <a:pt x="66" y="185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89"/>
                  </a:lnTo>
                  <a:lnTo>
                    <a:pt x="102" y="189"/>
                  </a:lnTo>
                  <a:lnTo>
                    <a:pt x="113" y="185"/>
                  </a:lnTo>
                  <a:lnTo>
                    <a:pt x="122" y="181"/>
                  </a:lnTo>
                  <a:lnTo>
                    <a:pt x="131" y="176"/>
                  </a:lnTo>
                  <a:lnTo>
                    <a:pt x="138" y="168"/>
                  </a:lnTo>
                  <a:lnTo>
                    <a:pt x="144" y="159"/>
                  </a:lnTo>
                  <a:lnTo>
                    <a:pt x="148" y="150"/>
                  </a:lnTo>
                  <a:lnTo>
                    <a:pt x="152" y="138"/>
                  </a:lnTo>
                  <a:lnTo>
                    <a:pt x="176" y="138"/>
                  </a:lnTo>
                  <a:lnTo>
                    <a:pt x="171" y="154"/>
                  </a:lnTo>
                  <a:lnTo>
                    <a:pt x="166" y="168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53" y="186"/>
                  </a:lnTo>
                  <a:lnTo>
                    <a:pt x="147" y="191"/>
                  </a:lnTo>
                  <a:lnTo>
                    <a:pt x="142" y="195"/>
                  </a:lnTo>
                  <a:lnTo>
                    <a:pt x="137" y="198"/>
                  </a:lnTo>
                  <a:lnTo>
                    <a:pt x="130" y="202"/>
                  </a:lnTo>
                  <a:lnTo>
                    <a:pt x="122" y="205"/>
                  </a:lnTo>
                  <a:lnTo>
                    <a:pt x="115" y="207"/>
                  </a:lnTo>
                  <a:lnTo>
                    <a:pt x="107" y="208"/>
                  </a:lnTo>
                  <a:lnTo>
                    <a:pt x="99" y="209"/>
                  </a:lnTo>
                  <a:lnTo>
                    <a:pt x="90" y="209"/>
                  </a:lnTo>
                  <a:lnTo>
                    <a:pt x="78" y="209"/>
                  </a:lnTo>
                  <a:lnTo>
                    <a:pt x="67" y="207"/>
                  </a:lnTo>
                  <a:lnTo>
                    <a:pt x="58" y="205"/>
                  </a:lnTo>
                  <a:lnTo>
                    <a:pt x="49" y="200"/>
                  </a:lnTo>
                  <a:lnTo>
                    <a:pt x="40" y="196"/>
                  </a:lnTo>
                  <a:lnTo>
                    <a:pt x="34" y="191"/>
                  </a:lnTo>
                  <a:lnTo>
                    <a:pt x="27" y="185"/>
                  </a:lnTo>
                  <a:lnTo>
                    <a:pt x="21" y="178"/>
                  </a:lnTo>
                  <a:lnTo>
                    <a:pt x="16" y="170"/>
                  </a:lnTo>
                  <a:lnTo>
                    <a:pt x="11" y="163"/>
                  </a:lnTo>
                  <a:lnTo>
                    <a:pt x="8" y="154"/>
                  </a:lnTo>
                  <a:lnTo>
                    <a:pt x="5" y="144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5" y="67"/>
                  </a:lnTo>
                  <a:lnTo>
                    <a:pt x="8" y="57"/>
                  </a:lnTo>
                  <a:lnTo>
                    <a:pt x="11" y="48"/>
                  </a:lnTo>
                  <a:lnTo>
                    <a:pt x="16" y="41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34" y="19"/>
                  </a:lnTo>
                  <a:lnTo>
                    <a:pt x="40" y="14"/>
                  </a:lnTo>
                  <a:lnTo>
                    <a:pt x="49" y="8"/>
                  </a:lnTo>
                  <a:lnTo>
                    <a:pt x="58" y="5"/>
                  </a:lnTo>
                  <a:lnTo>
                    <a:pt x="67" y="2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2"/>
                  </a:lnTo>
                  <a:lnTo>
                    <a:pt x="121" y="5"/>
                  </a:lnTo>
                  <a:lnTo>
                    <a:pt x="130" y="9"/>
                  </a:lnTo>
                  <a:lnTo>
                    <a:pt x="139" y="15"/>
                  </a:lnTo>
                  <a:lnTo>
                    <a:pt x="145" y="20"/>
                  </a:lnTo>
                  <a:lnTo>
                    <a:pt x="152" y="27"/>
                  </a:lnTo>
                  <a:lnTo>
                    <a:pt x="158" y="34"/>
                  </a:lnTo>
                  <a:lnTo>
                    <a:pt x="162" y="43"/>
                  </a:lnTo>
                  <a:lnTo>
                    <a:pt x="167" y="51"/>
                  </a:lnTo>
                  <a:lnTo>
                    <a:pt x="170" y="60"/>
                  </a:lnTo>
                  <a:lnTo>
                    <a:pt x="173" y="70"/>
                  </a:lnTo>
                  <a:lnTo>
                    <a:pt x="175" y="80"/>
                  </a:lnTo>
                  <a:lnTo>
                    <a:pt x="176" y="90"/>
                  </a:lnTo>
                  <a:lnTo>
                    <a:pt x="176" y="101"/>
                  </a:lnTo>
                  <a:lnTo>
                    <a:pt x="176" y="111"/>
                  </a:lnTo>
                  <a:lnTo>
                    <a:pt x="24" y="111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900">
                <a:solidFill>
                  <a:srgbClr val="49904D"/>
                </a:solidFill>
              </a:defRPr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4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31800" y="6261100"/>
            <a:ext cx="2386013" cy="3524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50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98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1222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3489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00"/>
            </a:lvl1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461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0573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969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9936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1902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9201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7307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502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204788"/>
            <a:ext cx="4127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sl-SI" dirty="0"/>
              <a:t>Predstavitev trga dela </a:t>
            </a:r>
            <a:r>
              <a:rPr lang="sl-SI" dirty="0" smtClean="0"/>
              <a:t>na območju Območne službe Trbovlje</a:t>
            </a:r>
            <a:endParaRPr lang="sl-SI" dirty="0"/>
          </a:p>
        </p:txBody>
      </p:sp>
      <p:grpSp>
        <p:nvGrpSpPr>
          <p:cNvPr id="1030" name="Group 10"/>
          <p:cNvGrpSpPr>
            <a:grpSpLocks/>
          </p:cNvGrpSpPr>
          <p:nvPr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/>
              <a:ahLst/>
              <a:cxnLst>
                <a:cxn ang="0">
                  <a:pos x="396" y="209"/>
                </a:cxn>
                <a:cxn ang="0">
                  <a:pos x="387" y="249"/>
                </a:cxn>
                <a:cxn ang="0">
                  <a:pos x="372" y="285"/>
                </a:cxn>
                <a:cxn ang="0">
                  <a:pos x="349" y="316"/>
                </a:cxn>
                <a:cxn ang="0">
                  <a:pos x="322" y="343"/>
                </a:cxn>
                <a:cxn ang="0">
                  <a:pos x="291" y="364"/>
                </a:cxn>
                <a:cxn ang="0">
                  <a:pos x="255" y="379"/>
                </a:cxn>
                <a:cxn ang="0">
                  <a:pos x="217" y="386"/>
                </a:cxn>
                <a:cxn ang="0">
                  <a:pos x="178" y="386"/>
                </a:cxn>
                <a:cxn ang="0">
                  <a:pos x="139" y="379"/>
                </a:cxn>
                <a:cxn ang="0">
                  <a:pos x="103" y="364"/>
                </a:cxn>
                <a:cxn ang="0">
                  <a:pos x="72" y="343"/>
                </a:cxn>
                <a:cxn ang="0">
                  <a:pos x="45" y="316"/>
                </a:cxn>
                <a:cxn ang="0">
                  <a:pos x="24" y="285"/>
                </a:cxn>
                <a:cxn ang="0">
                  <a:pos x="9" y="249"/>
                </a:cxn>
                <a:cxn ang="0">
                  <a:pos x="1" y="209"/>
                </a:cxn>
                <a:cxn ang="0">
                  <a:pos x="1" y="169"/>
                </a:cxn>
                <a:cxn ang="0">
                  <a:pos x="9" y="132"/>
                </a:cxn>
                <a:cxn ang="0">
                  <a:pos x="24" y="99"/>
                </a:cxn>
                <a:cxn ang="0">
                  <a:pos x="45" y="69"/>
                </a:cxn>
                <a:cxn ang="0">
                  <a:pos x="72" y="43"/>
                </a:cxn>
                <a:cxn ang="0">
                  <a:pos x="103" y="22"/>
                </a:cxn>
                <a:cxn ang="0">
                  <a:pos x="139" y="8"/>
                </a:cxn>
                <a:cxn ang="0">
                  <a:pos x="178" y="1"/>
                </a:cxn>
                <a:cxn ang="0">
                  <a:pos x="217" y="1"/>
                </a:cxn>
                <a:cxn ang="0">
                  <a:pos x="255" y="8"/>
                </a:cxn>
                <a:cxn ang="0">
                  <a:pos x="291" y="22"/>
                </a:cxn>
                <a:cxn ang="0">
                  <a:pos x="322" y="43"/>
                </a:cxn>
                <a:cxn ang="0">
                  <a:pos x="349" y="69"/>
                </a:cxn>
                <a:cxn ang="0">
                  <a:pos x="372" y="99"/>
                </a:cxn>
                <a:cxn ang="0">
                  <a:pos x="387" y="132"/>
                </a:cxn>
                <a:cxn ang="0">
                  <a:pos x="396" y="169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/>
              <a:ahLst/>
              <a:cxnLst>
                <a:cxn ang="0">
                  <a:pos x="396" y="220"/>
                </a:cxn>
                <a:cxn ang="0">
                  <a:pos x="388" y="259"/>
                </a:cxn>
                <a:cxn ang="0">
                  <a:pos x="373" y="294"/>
                </a:cxn>
                <a:cxn ang="0">
                  <a:pos x="352" y="326"/>
                </a:cxn>
                <a:cxn ang="0">
                  <a:pos x="325" y="353"/>
                </a:cxn>
                <a:cxn ang="0">
                  <a:pos x="294" y="373"/>
                </a:cxn>
                <a:cxn ang="0">
                  <a:pos x="258" y="388"/>
                </a:cxn>
                <a:cxn ang="0">
                  <a:pos x="220" y="396"/>
                </a:cxn>
                <a:cxn ang="0">
                  <a:pos x="180" y="396"/>
                </a:cxn>
                <a:cxn ang="0">
                  <a:pos x="142" y="388"/>
                </a:cxn>
                <a:cxn ang="0">
                  <a:pos x="106" y="373"/>
                </a:cxn>
                <a:cxn ang="0">
                  <a:pos x="75" y="353"/>
                </a:cxn>
                <a:cxn ang="0">
                  <a:pos x="48" y="326"/>
                </a:cxn>
                <a:cxn ang="0">
                  <a:pos x="25" y="294"/>
                </a:cxn>
                <a:cxn ang="0">
                  <a:pos x="10" y="259"/>
                </a:cxn>
                <a:cxn ang="0">
                  <a:pos x="2" y="229"/>
                </a:cxn>
                <a:cxn ang="0">
                  <a:pos x="0" y="209"/>
                </a:cxn>
                <a:cxn ang="0">
                  <a:pos x="1" y="180"/>
                </a:cxn>
                <a:cxn ang="0">
                  <a:pos x="10" y="142"/>
                </a:cxn>
                <a:cxn ang="0">
                  <a:pos x="25" y="107"/>
                </a:cxn>
                <a:cxn ang="0">
                  <a:pos x="48" y="75"/>
                </a:cxn>
                <a:cxn ang="0">
                  <a:pos x="75" y="48"/>
                </a:cxn>
                <a:cxn ang="0">
                  <a:pos x="106" y="25"/>
                </a:cxn>
                <a:cxn ang="0">
                  <a:pos x="142" y="10"/>
                </a:cxn>
                <a:cxn ang="0">
                  <a:pos x="180" y="2"/>
                </a:cxn>
                <a:cxn ang="0">
                  <a:pos x="220" y="2"/>
                </a:cxn>
                <a:cxn ang="0">
                  <a:pos x="258" y="10"/>
                </a:cxn>
                <a:cxn ang="0">
                  <a:pos x="294" y="25"/>
                </a:cxn>
                <a:cxn ang="0">
                  <a:pos x="325" y="48"/>
                </a:cxn>
                <a:cxn ang="0">
                  <a:pos x="352" y="75"/>
                </a:cxn>
                <a:cxn ang="0">
                  <a:pos x="373" y="107"/>
                </a:cxn>
                <a:cxn ang="0">
                  <a:pos x="388" y="142"/>
                </a:cxn>
                <a:cxn ang="0">
                  <a:pos x="396" y="180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/>
              <a:ahLst/>
              <a:cxnLst>
                <a:cxn ang="0">
                  <a:pos x="596" y="23"/>
                </a:cxn>
                <a:cxn ang="0">
                  <a:pos x="765" y="52"/>
                </a:cxn>
                <a:cxn ang="0">
                  <a:pos x="842" y="65"/>
                </a:cxn>
                <a:cxn ang="0">
                  <a:pos x="861" y="69"/>
                </a:cxn>
                <a:cxn ang="0">
                  <a:pos x="860" y="82"/>
                </a:cxn>
                <a:cxn ang="0">
                  <a:pos x="847" y="166"/>
                </a:cxn>
                <a:cxn ang="0">
                  <a:pos x="826" y="258"/>
                </a:cxn>
                <a:cxn ang="0">
                  <a:pos x="807" y="323"/>
                </a:cxn>
                <a:cxn ang="0">
                  <a:pos x="784" y="381"/>
                </a:cxn>
                <a:cxn ang="0">
                  <a:pos x="764" y="419"/>
                </a:cxn>
                <a:cxn ang="0">
                  <a:pos x="750" y="439"/>
                </a:cxn>
                <a:cxn ang="0">
                  <a:pos x="725" y="465"/>
                </a:cxn>
                <a:cxn ang="0">
                  <a:pos x="691" y="490"/>
                </a:cxn>
                <a:cxn ang="0">
                  <a:pos x="656" y="509"/>
                </a:cxn>
                <a:cxn ang="0">
                  <a:pos x="620" y="525"/>
                </a:cxn>
                <a:cxn ang="0">
                  <a:pos x="584" y="539"/>
                </a:cxn>
                <a:cxn ang="0">
                  <a:pos x="548" y="554"/>
                </a:cxn>
                <a:cxn ang="0">
                  <a:pos x="511" y="574"/>
                </a:cxn>
                <a:cxn ang="0">
                  <a:pos x="474" y="602"/>
                </a:cxn>
                <a:cxn ang="0">
                  <a:pos x="448" y="629"/>
                </a:cxn>
                <a:cxn ang="0">
                  <a:pos x="433" y="650"/>
                </a:cxn>
                <a:cxn ang="0">
                  <a:pos x="421" y="670"/>
                </a:cxn>
                <a:cxn ang="0">
                  <a:pos x="412" y="693"/>
                </a:cxn>
                <a:cxn ang="0">
                  <a:pos x="401" y="729"/>
                </a:cxn>
                <a:cxn ang="0">
                  <a:pos x="393" y="775"/>
                </a:cxn>
                <a:cxn ang="0">
                  <a:pos x="390" y="819"/>
                </a:cxn>
                <a:cxn ang="0">
                  <a:pos x="391" y="858"/>
                </a:cxn>
                <a:cxn ang="0">
                  <a:pos x="395" y="896"/>
                </a:cxn>
                <a:cxn ang="0">
                  <a:pos x="266" y="882"/>
                </a:cxn>
                <a:cxn ang="0">
                  <a:pos x="97" y="853"/>
                </a:cxn>
                <a:cxn ang="0">
                  <a:pos x="21" y="840"/>
                </a:cxn>
                <a:cxn ang="0">
                  <a:pos x="1" y="836"/>
                </a:cxn>
                <a:cxn ang="0">
                  <a:pos x="2" y="822"/>
                </a:cxn>
                <a:cxn ang="0">
                  <a:pos x="15" y="758"/>
                </a:cxn>
                <a:cxn ang="0">
                  <a:pos x="30" y="696"/>
                </a:cxn>
                <a:cxn ang="0">
                  <a:pos x="51" y="628"/>
                </a:cxn>
                <a:cxn ang="0">
                  <a:pos x="77" y="559"/>
                </a:cxn>
                <a:cxn ang="0">
                  <a:pos x="99" y="512"/>
                </a:cxn>
                <a:cxn ang="0">
                  <a:pos x="116" y="483"/>
                </a:cxn>
                <a:cxn ang="0">
                  <a:pos x="134" y="459"/>
                </a:cxn>
                <a:cxn ang="0">
                  <a:pos x="153" y="439"/>
                </a:cxn>
                <a:cxn ang="0">
                  <a:pos x="185" y="418"/>
                </a:cxn>
                <a:cxn ang="0">
                  <a:pos x="227" y="394"/>
                </a:cxn>
                <a:cxn ang="0">
                  <a:pos x="287" y="366"/>
                </a:cxn>
                <a:cxn ang="0">
                  <a:pos x="344" y="339"/>
                </a:cxn>
                <a:cxn ang="0">
                  <a:pos x="378" y="316"/>
                </a:cxn>
                <a:cxn ang="0">
                  <a:pos x="409" y="289"/>
                </a:cxn>
                <a:cxn ang="0">
                  <a:pos x="430" y="263"/>
                </a:cxn>
                <a:cxn ang="0">
                  <a:pos x="443" y="244"/>
                </a:cxn>
                <a:cxn ang="0">
                  <a:pos x="457" y="209"/>
                </a:cxn>
                <a:cxn ang="0">
                  <a:pos x="469" y="164"/>
                </a:cxn>
                <a:cxn ang="0">
                  <a:pos x="475" y="122"/>
                </a:cxn>
                <a:cxn ang="0">
                  <a:pos x="476" y="85"/>
                </a:cxn>
                <a:cxn ang="0">
                  <a:pos x="474" y="40"/>
                </a:cxn>
                <a:cxn ang="0">
                  <a:pos x="467" y="5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3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AutoShape 1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6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7" name="Freeform 15"/>
            <p:cNvSpPr>
              <a:spLocks/>
            </p:cNvSpPr>
            <p:nvPr/>
          </p:nvSpPr>
          <p:spPr bwMode="auto">
            <a:xfrm>
              <a:off x="3441" y="1521"/>
              <a:ext cx="242" cy="243"/>
            </a:xfrm>
            <a:custGeom>
              <a:avLst/>
              <a:gdLst>
                <a:gd name="T0" fmla="*/ 0 w 726"/>
                <a:gd name="T1" fmla="*/ 0 h 727"/>
                <a:gd name="T2" fmla="*/ 0 w 726"/>
                <a:gd name="T3" fmla="*/ 0 h 727"/>
                <a:gd name="T4" fmla="*/ 0 w 726"/>
                <a:gd name="T5" fmla="*/ 0 h 727"/>
                <a:gd name="T6" fmla="*/ 0 w 726"/>
                <a:gd name="T7" fmla="*/ 0 h 727"/>
                <a:gd name="T8" fmla="*/ 0 w 726"/>
                <a:gd name="T9" fmla="*/ 0 h 727"/>
                <a:gd name="T10" fmla="*/ 0 w 726"/>
                <a:gd name="T11" fmla="*/ 0 h 727"/>
                <a:gd name="T12" fmla="*/ 0 w 726"/>
                <a:gd name="T13" fmla="*/ 0 h 727"/>
                <a:gd name="T14" fmla="*/ 0 w 726"/>
                <a:gd name="T15" fmla="*/ 0 h 727"/>
                <a:gd name="T16" fmla="*/ 0 w 726"/>
                <a:gd name="T17" fmla="*/ 0 h 727"/>
                <a:gd name="T18" fmla="*/ 0 w 726"/>
                <a:gd name="T19" fmla="*/ 0 h 727"/>
                <a:gd name="T20" fmla="*/ 0 w 726"/>
                <a:gd name="T21" fmla="*/ 0 h 727"/>
                <a:gd name="T22" fmla="*/ 0 w 726"/>
                <a:gd name="T23" fmla="*/ 0 h 727"/>
                <a:gd name="T24" fmla="*/ 0 w 726"/>
                <a:gd name="T25" fmla="*/ 0 h 727"/>
                <a:gd name="T26" fmla="*/ 0 w 726"/>
                <a:gd name="T27" fmla="*/ 0 h 727"/>
                <a:gd name="T28" fmla="*/ 0 w 726"/>
                <a:gd name="T29" fmla="*/ 0 h 727"/>
                <a:gd name="T30" fmla="*/ 0 w 726"/>
                <a:gd name="T31" fmla="*/ 0 h 727"/>
                <a:gd name="T32" fmla="*/ 0 w 726"/>
                <a:gd name="T33" fmla="*/ 0 h 727"/>
                <a:gd name="T34" fmla="*/ 0 w 726"/>
                <a:gd name="T35" fmla="*/ 0 h 727"/>
                <a:gd name="T36" fmla="*/ 0 w 726"/>
                <a:gd name="T37" fmla="*/ 0 h 727"/>
                <a:gd name="T38" fmla="*/ 0 w 726"/>
                <a:gd name="T39" fmla="*/ 0 h 727"/>
                <a:gd name="T40" fmla="*/ 0 w 726"/>
                <a:gd name="T41" fmla="*/ 0 h 727"/>
                <a:gd name="T42" fmla="*/ 0 w 726"/>
                <a:gd name="T43" fmla="*/ 0 h 727"/>
                <a:gd name="T44" fmla="*/ 0 w 726"/>
                <a:gd name="T45" fmla="*/ 0 h 727"/>
                <a:gd name="T46" fmla="*/ 0 w 726"/>
                <a:gd name="T47" fmla="*/ 0 h 727"/>
                <a:gd name="T48" fmla="*/ 0 w 726"/>
                <a:gd name="T49" fmla="*/ 0 h 727"/>
                <a:gd name="T50" fmla="*/ 0 w 726"/>
                <a:gd name="T51" fmla="*/ 0 h 727"/>
                <a:gd name="T52" fmla="*/ 0 w 726"/>
                <a:gd name="T53" fmla="*/ 0 h 727"/>
                <a:gd name="T54" fmla="*/ 0 w 726"/>
                <a:gd name="T55" fmla="*/ 0 h 727"/>
                <a:gd name="T56" fmla="*/ 0 w 726"/>
                <a:gd name="T57" fmla="*/ 0 h 727"/>
                <a:gd name="T58" fmla="*/ 0 w 726"/>
                <a:gd name="T59" fmla="*/ 0 h 727"/>
                <a:gd name="T60" fmla="*/ 0 w 726"/>
                <a:gd name="T61" fmla="*/ 0 h 727"/>
                <a:gd name="T62" fmla="*/ 0 w 726"/>
                <a:gd name="T63" fmla="*/ 0 h 727"/>
                <a:gd name="T64" fmla="*/ 0 w 726"/>
                <a:gd name="T65" fmla="*/ 0 h 727"/>
                <a:gd name="T66" fmla="*/ 0 w 726"/>
                <a:gd name="T67" fmla="*/ 0 h 727"/>
                <a:gd name="T68" fmla="*/ 0 w 726"/>
                <a:gd name="T69" fmla="*/ 0 h 727"/>
                <a:gd name="T70" fmla="*/ 0 w 726"/>
                <a:gd name="T71" fmla="*/ 0 h 727"/>
                <a:gd name="T72" fmla="*/ 0 w 726"/>
                <a:gd name="T73" fmla="*/ 0 h 727"/>
                <a:gd name="T74" fmla="*/ 0 w 726"/>
                <a:gd name="T75" fmla="*/ 0 h 727"/>
                <a:gd name="T76" fmla="*/ 0 w 726"/>
                <a:gd name="T77" fmla="*/ 0 h 727"/>
                <a:gd name="T78" fmla="*/ 0 w 726"/>
                <a:gd name="T79" fmla="*/ 0 h 727"/>
                <a:gd name="T80" fmla="*/ 0 w 726"/>
                <a:gd name="T81" fmla="*/ 0 h 727"/>
                <a:gd name="T82" fmla="*/ 0 w 726"/>
                <a:gd name="T83" fmla="*/ 0 h 727"/>
                <a:gd name="T84" fmla="*/ 0 w 726"/>
                <a:gd name="T85" fmla="*/ 0 h 72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6"/>
                <a:gd name="T130" fmla="*/ 0 h 727"/>
                <a:gd name="T131" fmla="*/ 726 w 726"/>
                <a:gd name="T132" fmla="*/ 727 h 72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6" h="727">
                  <a:moveTo>
                    <a:pt x="726" y="364"/>
                  </a:moveTo>
                  <a:lnTo>
                    <a:pt x="726" y="382"/>
                  </a:lnTo>
                  <a:lnTo>
                    <a:pt x="725" y="401"/>
                  </a:lnTo>
                  <a:lnTo>
                    <a:pt x="722" y="419"/>
                  </a:lnTo>
                  <a:lnTo>
                    <a:pt x="719" y="436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8"/>
                  </a:lnTo>
                  <a:lnTo>
                    <a:pt x="698" y="506"/>
                  </a:lnTo>
                  <a:lnTo>
                    <a:pt x="691" y="522"/>
                  </a:lnTo>
                  <a:lnTo>
                    <a:pt x="683" y="537"/>
                  </a:lnTo>
                  <a:lnTo>
                    <a:pt x="675" y="552"/>
                  </a:lnTo>
                  <a:lnTo>
                    <a:pt x="665" y="567"/>
                  </a:lnTo>
                  <a:lnTo>
                    <a:pt x="654" y="581"/>
                  </a:lnTo>
                  <a:lnTo>
                    <a:pt x="643" y="595"/>
                  </a:lnTo>
                  <a:lnTo>
                    <a:pt x="633" y="608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4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6" y="684"/>
                  </a:lnTo>
                  <a:lnTo>
                    <a:pt x="520" y="691"/>
                  </a:lnTo>
                  <a:lnTo>
                    <a:pt x="505" y="699"/>
                  </a:lnTo>
                  <a:lnTo>
                    <a:pt x="488" y="705"/>
                  </a:lnTo>
                  <a:lnTo>
                    <a:pt x="472" y="711"/>
                  </a:lnTo>
                  <a:lnTo>
                    <a:pt x="454" y="716"/>
                  </a:lnTo>
                  <a:lnTo>
                    <a:pt x="436" y="720"/>
                  </a:lnTo>
                  <a:lnTo>
                    <a:pt x="419" y="723"/>
                  </a:lnTo>
                  <a:lnTo>
                    <a:pt x="400" y="726"/>
                  </a:lnTo>
                  <a:lnTo>
                    <a:pt x="382" y="727"/>
                  </a:lnTo>
                  <a:lnTo>
                    <a:pt x="363" y="727"/>
                  </a:lnTo>
                  <a:lnTo>
                    <a:pt x="344" y="727"/>
                  </a:lnTo>
                  <a:lnTo>
                    <a:pt x="326" y="726"/>
                  </a:lnTo>
                  <a:lnTo>
                    <a:pt x="307" y="723"/>
                  </a:lnTo>
                  <a:lnTo>
                    <a:pt x="290" y="720"/>
                  </a:lnTo>
                  <a:lnTo>
                    <a:pt x="272" y="716"/>
                  </a:lnTo>
                  <a:lnTo>
                    <a:pt x="255" y="711"/>
                  </a:lnTo>
                  <a:lnTo>
                    <a:pt x="238" y="705"/>
                  </a:lnTo>
                  <a:lnTo>
                    <a:pt x="221" y="699"/>
                  </a:lnTo>
                  <a:lnTo>
                    <a:pt x="205" y="691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59" y="665"/>
                  </a:lnTo>
                  <a:lnTo>
                    <a:pt x="145" y="655"/>
                  </a:lnTo>
                  <a:lnTo>
                    <a:pt x="131" y="644"/>
                  </a:lnTo>
                  <a:lnTo>
                    <a:pt x="118" y="633"/>
                  </a:lnTo>
                  <a:lnTo>
                    <a:pt x="105" y="621"/>
                  </a:lnTo>
                  <a:lnTo>
                    <a:pt x="94" y="608"/>
                  </a:lnTo>
                  <a:lnTo>
                    <a:pt x="83" y="595"/>
                  </a:lnTo>
                  <a:lnTo>
                    <a:pt x="72" y="581"/>
                  </a:lnTo>
                  <a:lnTo>
                    <a:pt x="61" y="567"/>
                  </a:lnTo>
                  <a:lnTo>
                    <a:pt x="51" y="552"/>
                  </a:lnTo>
                  <a:lnTo>
                    <a:pt x="43" y="537"/>
                  </a:lnTo>
                  <a:lnTo>
                    <a:pt x="35" y="522"/>
                  </a:lnTo>
                  <a:lnTo>
                    <a:pt x="28" y="506"/>
                  </a:lnTo>
                  <a:lnTo>
                    <a:pt x="21" y="488"/>
                  </a:lnTo>
                  <a:lnTo>
                    <a:pt x="16" y="472"/>
                  </a:lnTo>
                  <a:lnTo>
                    <a:pt x="10" y="455"/>
                  </a:lnTo>
                  <a:lnTo>
                    <a:pt x="7" y="436"/>
                  </a:lnTo>
                  <a:lnTo>
                    <a:pt x="4" y="419"/>
                  </a:lnTo>
                  <a:lnTo>
                    <a:pt x="1" y="401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5"/>
                  </a:lnTo>
                  <a:lnTo>
                    <a:pt x="1" y="326"/>
                  </a:lnTo>
                  <a:lnTo>
                    <a:pt x="4" y="308"/>
                  </a:lnTo>
                  <a:lnTo>
                    <a:pt x="7" y="291"/>
                  </a:lnTo>
                  <a:lnTo>
                    <a:pt x="10" y="272"/>
                  </a:lnTo>
                  <a:lnTo>
                    <a:pt x="16" y="255"/>
                  </a:lnTo>
                  <a:lnTo>
                    <a:pt x="21" y="239"/>
                  </a:lnTo>
                  <a:lnTo>
                    <a:pt x="28" y="221"/>
                  </a:lnTo>
                  <a:lnTo>
                    <a:pt x="35" y="205"/>
                  </a:lnTo>
                  <a:lnTo>
                    <a:pt x="43" y="190"/>
                  </a:lnTo>
                  <a:lnTo>
                    <a:pt x="51" y="175"/>
                  </a:lnTo>
                  <a:lnTo>
                    <a:pt x="61" y="160"/>
                  </a:lnTo>
                  <a:lnTo>
                    <a:pt x="72" y="146"/>
                  </a:lnTo>
                  <a:lnTo>
                    <a:pt x="83" y="132"/>
                  </a:lnTo>
                  <a:lnTo>
                    <a:pt x="94" y="119"/>
                  </a:lnTo>
                  <a:lnTo>
                    <a:pt x="105" y="106"/>
                  </a:lnTo>
                  <a:lnTo>
                    <a:pt x="118" y="94"/>
                  </a:lnTo>
                  <a:lnTo>
                    <a:pt x="131" y="83"/>
                  </a:lnTo>
                  <a:lnTo>
                    <a:pt x="145" y="72"/>
                  </a:lnTo>
                  <a:lnTo>
                    <a:pt x="159" y="62"/>
                  </a:lnTo>
                  <a:lnTo>
                    <a:pt x="175" y="52"/>
                  </a:lnTo>
                  <a:lnTo>
                    <a:pt x="190" y="43"/>
                  </a:lnTo>
                  <a:lnTo>
                    <a:pt x="205" y="36"/>
                  </a:lnTo>
                  <a:lnTo>
                    <a:pt x="221" y="28"/>
                  </a:lnTo>
                  <a:lnTo>
                    <a:pt x="238" y="22"/>
                  </a:lnTo>
                  <a:lnTo>
                    <a:pt x="255" y="16"/>
                  </a:lnTo>
                  <a:lnTo>
                    <a:pt x="272" y="11"/>
                  </a:lnTo>
                  <a:lnTo>
                    <a:pt x="290" y="7"/>
                  </a:lnTo>
                  <a:lnTo>
                    <a:pt x="307" y="3"/>
                  </a:lnTo>
                  <a:lnTo>
                    <a:pt x="326" y="1"/>
                  </a:lnTo>
                  <a:lnTo>
                    <a:pt x="344" y="0"/>
                  </a:lnTo>
                  <a:lnTo>
                    <a:pt x="363" y="0"/>
                  </a:lnTo>
                  <a:lnTo>
                    <a:pt x="382" y="0"/>
                  </a:lnTo>
                  <a:lnTo>
                    <a:pt x="400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2" y="16"/>
                  </a:lnTo>
                  <a:lnTo>
                    <a:pt x="488" y="22"/>
                  </a:lnTo>
                  <a:lnTo>
                    <a:pt x="505" y="28"/>
                  </a:lnTo>
                  <a:lnTo>
                    <a:pt x="520" y="36"/>
                  </a:lnTo>
                  <a:lnTo>
                    <a:pt x="536" y="43"/>
                  </a:lnTo>
                  <a:lnTo>
                    <a:pt x="552" y="52"/>
                  </a:lnTo>
                  <a:lnTo>
                    <a:pt x="567" y="62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4"/>
                  </a:lnTo>
                  <a:lnTo>
                    <a:pt x="621" y="106"/>
                  </a:lnTo>
                  <a:lnTo>
                    <a:pt x="633" y="119"/>
                  </a:lnTo>
                  <a:lnTo>
                    <a:pt x="643" y="132"/>
                  </a:lnTo>
                  <a:lnTo>
                    <a:pt x="654" y="146"/>
                  </a:lnTo>
                  <a:lnTo>
                    <a:pt x="665" y="160"/>
                  </a:lnTo>
                  <a:lnTo>
                    <a:pt x="675" y="175"/>
                  </a:lnTo>
                  <a:lnTo>
                    <a:pt x="683" y="190"/>
                  </a:lnTo>
                  <a:lnTo>
                    <a:pt x="691" y="205"/>
                  </a:lnTo>
                  <a:lnTo>
                    <a:pt x="698" y="221"/>
                  </a:lnTo>
                  <a:lnTo>
                    <a:pt x="705" y="239"/>
                  </a:lnTo>
                  <a:lnTo>
                    <a:pt x="710" y="255"/>
                  </a:lnTo>
                  <a:lnTo>
                    <a:pt x="716" y="272"/>
                  </a:lnTo>
                  <a:lnTo>
                    <a:pt x="719" y="291"/>
                  </a:lnTo>
                  <a:lnTo>
                    <a:pt x="722" y="308"/>
                  </a:lnTo>
                  <a:lnTo>
                    <a:pt x="725" y="326"/>
                  </a:lnTo>
                  <a:lnTo>
                    <a:pt x="726" y="345"/>
                  </a:lnTo>
                  <a:lnTo>
                    <a:pt x="726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8" name="Freeform 16"/>
            <p:cNvSpPr>
              <a:spLocks/>
            </p:cNvSpPr>
            <p:nvPr/>
          </p:nvSpPr>
          <p:spPr bwMode="auto">
            <a:xfrm>
              <a:off x="3725" y="1926"/>
              <a:ext cx="243" cy="242"/>
            </a:xfrm>
            <a:custGeom>
              <a:avLst/>
              <a:gdLst>
                <a:gd name="T0" fmla="*/ 0 w 728"/>
                <a:gd name="T1" fmla="*/ 0 h 728"/>
                <a:gd name="T2" fmla="*/ 0 w 728"/>
                <a:gd name="T3" fmla="*/ 0 h 728"/>
                <a:gd name="T4" fmla="*/ 0 w 728"/>
                <a:gd name="T5" fmla="*/ 0 h 728"/>
                <a:gd name="T6" fmla="*/ 0 w 728"/>
                <a:gd name="T7" fmla="*/ 0 h 728"/>
                <a:gd name="T8" fmla="*/ 0 w 728"/>
                <a:gd name="T9" fmla="*/ 0 h 728"/>
                <a:gd name="T10" fmla="*/ 0 w 728"/>
                <a:gd name="T11" fmla="*/ 0 h 728"/>
                <a:gd name="T12" fmla="*/ 0 w 728"/>
                <a:gd name="T13" fmla="*/ 0 h 728"/>
                <a:gd name="T14" fmla="*/ 0 w 728"/>
                <a:gd name="T15" fmla="*/ 0 h 728"/>
                <a:gd name="T16" fmla="*/ 0 w 728"/>
                <a:gd name="T17" fmla="*/ 0 h 728"/>
                <a:gd name="T18" fmla="*/ 0 w 728"/>
                <a:gd name="T19" fmla="*/ 0 h 728"/>
                <a:gd name="T20" fmla="*/ 0 w 728"/>
                <a:gd name="T21" fmla="*/ 0 h 728"/>
                <a:gd name="T22" fmla="*/ 0 w 728"/>
                <a:gd name="T23" fmla="*/ 0 h 728"/>
                <a:gd name="T24" fmla="*/ 0 w 728"/>
                <a:gd name="T25" fmla="*/ 0 h 728"/>
                <a:gd name="T26" fmla="*/ 0 w 728"/>
                <a:gd name="T27" fmla="*/ 0 h 728"/>
                <a:gd name="T28" fmla="*/ 0 w 728"/>
                <a:gd name="T29" fmla="*/ 0 h 728"/>
                <a:gd name="T30" fmla="*/ 0 w 728"/>
                <a:gd name="T31" fmla="*/ 0 h 728"/>
                <a:gd name="T32" fmla="*/ 0 w 728"/>
                <a:gd name="T33" fmla="*/ 0 h 728"/>
                <a:gd name="T34" fmla="*/ 0 w 728"/>
                <a:gd name="T35" fmla="*/ 0 h 728"/>
                <a:gd name="T36" fmla="*/ 0 w 728"/>
                <a:gd name="T37" fmla="*/ 0 h 728"/>
                <a:gd name="T38" fmla="*/ 0 w 728"/>
                <a:gd name="T39" fmla="*/ 0 h 728"/>
                <a:gd name="T40" fmla="*/ 0 w 728"/>
                <a:gd name="T41" fmla="*/ 0 h 728"/>
                <a:gd name="T42" fmla="*/ 0 w 728"/>
                <a:gd name="T43" fmla="*/ 0 h 728"/>
                <a:gd name="T44" fmla="*/ 0 w 728"/>
                <a:gd name="T45" fmla="*/ 0 h 728"/>
                <a:gd name="T46" fmla="*/ 0 w 728"/>
                <a:gd name="T47" fmla="*/ 0 h 728"/>
                <a:gd name="T48" fmla="*/ 0 w 728"/>
                <a:gd name="T49" fmla="*/ 0 h 728"/>
                <a:gd name="T50" fmla="*/ 0 w 728"/>
                <a:gd name="T51" fmla="*/ 0 h 728"/>
                <a:gd name="T52" fmla="*/ 0 w 728"/>
                <a:gd name="T53" fmla="*/ 0 h 728"/>
                <a:gd name="T54" fmla="*/ 0 w 728"/>
                <a:gd name="T55" fmla="*/ 0 h 728"/>
                <a:gd name="T56" fmla="*/ 0 w 728"/>
                <a:gd name="T57" fmla="*/ 0 h 728"/>
                <a:gd name="T58" fmla="*/ 0 w 728"/>
                <a:gd name="T59" fmla="*/ 0 h 728"/>
                <a:gd name="T60" fmla="*/ 0 w 728"/>
                <a:gd name="T61" fmla="*/ 0 h 728"/>
                <a:gd name="T62" fmla="*/ 0 w 728"/>
                <a:gd name="T63" fmla="*/ 0 h 728"/>
                <a:gd name="T64" fmla="*/ 0 w 728"/>
                <a:gd name="T65" fmla="*/ 0 h 728"/>
                <a:gd name="T66" fmla="*/ 0 w 728"/>
                <a:gd name="T67" fmla="*/ 0 h 728"/>
                <a:gd name="T68" fmla="*/ 0 w 728"/>
                <a:gd name="T69" fmla="*/ 0 h 728"/>
                <a:gd name="T70" fmla="*/ 0 w 728"/>
                <a:gd name="T71" fmla="*/ 0 h 728"/>
                <a:gd name="T72" fmla="*/ 0 w 728"/>
                <a:gd name="T73" fmla="*/ 0 h 728"/>
                <a:gd name="T74" fmla="*/ 0 w 728"/>
                <a:gd name="T75" fmla="*/ 0 h 728"/>
                <a:gd name="T76" fmla="*/ 0 w 728"/>
                <a:gd name="T77" fmla="*/ 0 h 728"/>
                <a:gd name="T78" fmla="*/ 0 w 728"/>
                <a:gd name="T79" fmla="*/ 0 h 728"/>
                <a:gd name="T80" fmla="*/ 0 w 728"/>
                <a:gd name="T81" fmla="*/ 0 h 728"/>
                <a:gd name="T82" fmla="*/ 0 w 728"/>
                <a:gd name="T83" fmla="*/ 0 h 728"/>
                <a:gd name="T84" fmla="*/ 0 w 728"/>
                <a:gd name="T85" fmla="*/ 0 h 7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8"/>
                <a:gd name="T130" fmla="*/ 0 h 728"/>
                <a:gd name="T131" fmla="*/ 728 w 728"/>
                <a:gd name="T132" fmla="*/ 728 h 7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8" h="728">
                  <a:moveTo>
                    <a:pt x="728" y="364"/>
                  </a:moveTo>
                  <a:lnTo>
                    <a:pt x="727" y="382"/>
                  </a:lnTo>
                  <a:lnTo>
                    <a:pt x="726" y="402"/>
                  </a:lnTo>
                  <a:lnTo>
                    <a:pt x="723" y="419"/>
                  </a:lnTo>
                  <a:lnTo>
                    <a:pt x="720" y="437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9"/>
                  </a:lnTo>
                  <a:lnTo>
                    <a:pt x="699" y="505"/>
                  </a:lnTo>
                  <a:lnTo>
                    <a:pt x="691" y="522"/>
                  </a:lnTo>
                  <a:lnTo>
                    <a:pt x="683" y="538"/>
                  </a:lnTo>
                  <a:lnTo>
                    <a:pt x="675" y="553"/>
                  </a:lnTo>
                  <a:lnTo>
                    <a:pt x="665" y="567"/>
                  </a:lnTo>
                  <a:lnTo>
                    <a:pt x="655" y="582"/>
                  </a:lnTo>
                  <a:lnTo>
                    <a:pt x="645" y="595"/>
                  </a:lnTo>
                  <a:lnTo>
                    <a:pt x="633" y="609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5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7" y="684"/>
                  </a:lnTo>
                  <a:lnTo>
                    <a:pt x="521" y="692"/>
                  </a:lnTo>
                  <a:lnTo>
                    <a:pt x="505" y="700"/>
                  </a:lnTo>
                  <a:lnTo>
                    <a:pt x="489" y="706"/>
                  </a:lnTo>
                  <a:lnTo>
                    <a:pt x="472" y="712"/>
                  </a:lnTo>
                  <a:lnTo>
                    <a:pt x="454" y="716"/>
                  </a:lnTo>
                  <a:lnTo>
                    <a:pt x="437" y="720"/>
                  </a:lnTo>
                  <a:lnTo>
                    <a:pt x="419" y="724"/>
                  </a:lnTo>
                  <a:lnTo>
                    <a:pt x="400" y="726"/>
                  </a:lnTo>
                  <a:lnTo>
                    <a:pt x="382" y="728"/>
                  </a:lnTo>
                  <a:lnTo>
                    <a:pt x="364" y="728"/>
                  </a:lnTo>
                  <a:lnTo>
                    <a:pt x="344" y="728"/>
                  </a:lnTo>
                  <a:lnTo>
                    <a:pt x="326" y="726"/>
                  </a:lnTo>
                  <a:lnTo>
                    <a:pt x="308" y="724"/>
                  </a:lnTo>
                  <a:lnTo>
                    <a:pt x="290" y="720"/>
                  </a:lnTo>
                  <a:lnTo>
                    <a:pt x="273" y="716"/>
                  </a:lnTo>
                  <a:lnTo>
                    <a:pt x="256" y="712"/>
                  </a:lnTo>
                  <a:lnTo>
                    <a:pt x="238" y="706"/>
                  </a:lnTo>
                  <a:lnTo>
                    <a:pt x="222" y="700"/>
                  </a:lnTo>
                  <a:lnTo>
                    <a:pt x="206" y="692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60" y="665"/>
                  </a:lnTo>
                  <a:lnTo>
                    <a:pt x="146" y="655"/>
                  </a:lnTo>
                  <a:lnTo>
                    <a:pt x="132" y="645"/>
                  </a:lnTo>
                  <a:lnTo>
                    <a:pt x="119" y="633"/>
                  </a:lnTo>
                  <a:lnTo>
                    <a:pt x="107" y="621"/>
                  </a:lnTo>
                  <a:lnTo>
                    <a:pt x="94" y="609"/>
                  </a:lnTo>
                  <a:lnTo>
                    <a:pt x="83" y="595"/>
                  </a:lnTo>
                  <a:lnTo>
                    <a:pt x="72" y="582"/>
                  </a:lnTo>
                  <a:lnTo>
                    <a:pt x="61" y="567"/>
                  </a:lnTo>
                  <a:lnTo>
                    <a:pt x="53" y="553"/>
                  </a:lnTo>
                  <a:lnTo>
                    <a:pt x="44" y="538"/>
                  </a:lnTo>
                  <a:lnTo>
                    <a:pt x="35" y="522"/>
                  </a:lnTo>
                  <a:lnTo>
                    <a:pt x="28" y="505"/>
                  </a:lnTo>
                  <a:lnTo>
                    <a:pt x="21" y="489"/>
                  </a:lnTo>
                  <a:lnTo>
                    <a:pt x="16" y="472"/>
                  </a:lnTo>
                  <a:lnTo>
                    <a:pt x="12" y="455"/>
                  </a:lnTo>
                  <a:lnTo>
                    <a:pt x="7" y="437"/>
                  </a:lnTo>
                  <a:lnTo>
                    <a:pt x="4" y="419"/>
                  </a:lnTo>
                  <a:lnTo>
                    <a:pt x="2" y="402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6"/>
                  </a:lnTo>
                  <a:lnTo>
                    <a:pt x="2" y="327"/>
                  </a:lnTo>
                  <a:lnTo>
                    <a:pt x="4" y="309"/>
                  </a:lnTo>
                  <a:lnTo>
                    <a:pt x="7" y="290"/>
                  </a:lnTo>
                  <a:lnTo>
                    <a:pt x="12" y="273"/>
                  </a:lnTo>
                  <a:lnTo>
                    <a:pt x="16" y="256"/>
                  </a:lnTo>
                  <a:lnTo>
                    <a:pt x="21" y="239"/>
                  </a:lnTo>
                  <a:lnTo>
                    <a:pt x="28" y="222"/>
                  </a:lnTo>
                  <a:lnTo>
                    <a:pt x="35" y="206"/>
                  </a:lnTo>
                  <a:lnTo>
                    <a:pt x="44" y="191"/>
                  </a:lnTo>
                  <a:lnTo>
                    <a:pt x="53" y="175"/>
                  </a:lnTo>
                  <a:lnTo>
                    <a:pt x="61" y="161"/>
                  </a:lnTo>
                  <a:lnTo>
                    <a:pt x="72" y="147"/>
                  </a:lnTo>
                  <a:lnTo>
                    <a:pt x="83" y="133"/>
                  </a:lnTo>
                  <a:lnTo>
                    <a:pt x="94" y="120"/>
                  </a:lnTo>
                  <a:lnTo>
                    <a:pt x="107" y="107"/>
                  </a:lnTo>
                  <a:lnTo>
                    <a:pt x="119" y="95"/>
                  </a:lnTo>
                  <a:lnTo>
                    <a:pt x="132" y="83"/>
                  </a:lnTo>
                  <a:lnTo>
                    <a:pt x="146" y="72"/>
                  </a:lnTo>
                  <a:lnTo>
                    <a:pt x="160" y="63"/>
                  </a:lnTo>
                  <a:lnTo>
                    <a:pt x="175" y="53"/>
                  </a:lnTo>
                  <a:lnTo>
                    <a:pt x="190" y="44"/>
                  </a:lnTo>
                  <a:lnTo>
                    <a:pt x="206" y="36"/>
                  </a:lnTo>
                  <a:lnTo>
                    <a:pt x="222" y="29"/>
                  </a:lnTo>
                  <a:lnTo>
                    <a:pt x="238" y="23"/>
                  </a:lnTo>
                  <a:lnTo>
                    <a:pt x="256" y="16"/>
                  </a:lnTo>
                  <a:lnTo>
                    <a:pt x="273" y="12"/>
                  </a:lnTo>
                  <a:lnTo>
                    <a:pt x="290" y="7"/>
                  </a:lnTo>
                  <a:lnTo>
                    <a:pt x="308" y="4"/>
                  </a:lnTo>
                  <a:lnTo>
                    <a:pt x="326" y="2"/>
                  </a:lnTo>
                  <a:lnTo>
                    <a:pt x="344" y="1"/>
                  </a:lnTo>
                  <a:lnTo>
                    <a:pt x="364" y="0"/>
                  </a:lnTo>
                  <a:lnTo>
                    <a:pt x="382" y="1"/>
                  </a:lnTo>
                  <a:lnTo>
                    <a:pt x="400" y="2"/>
                  </a:lnTo>
                  <a:lnTo>
                    <a:pt x="419" y="4"/>
                  </a:lnTo>
                  <a:lnTo>
                    <a:pt x="437" y="7"/>
                  </a:lnTo>
                  <a:lnTo>
                    <a:pt x="454" y="12"/>
                  </a:lnTo>
                  <a:lnTo>
                    <a:pt x="472" y="16"/>
                  </a:lnTo>
                  <a:lnTo>
                    <a:pt x="489" y="23"/>
                  </a:lnTo>
                  <a:lnTo>
                    <a:pt x="505" y="29"/>
                  </a:lnTo>
                  <a:lnTo>
                    <a:pt x="521" y="36"/>
                  </a:lnTo>
                  <a:lnTo>
                    <a:pt x="537" y="44"/>
                  </a:lnTo>
                  <a:lnTo>
                    <a:pt x="552" y="53"/>
                  </a:lnTo>
                  <a:lnTo>
                    <a:pt x="567" y="63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5"/>
                  </a:lnTo>
                  <a:lnTo>
                    <a:pt x="621" y="107"/>
                  </a:lnTo>
                  <a:lnTo>
                    <a:pt x="633" y="120"/>
                  </a:lnTo>
                  <a:lnTo>
                    <a:pt x="645" y="133"/>
                  </a:lnTo>
                  <a:lnTo>
                    <a:pt x="655" y="147"/>
                  </a:lnTo>
                  <a:lnTo>
                    <a:pt x="665" y="161"/>
                  </a:lnTo>
                  <a:lnTo>
                    <a:pt x="675" y="175"/>
                  </a:lnTo>
                  <a:lnTo>
                    <a:pt x="683" y="191"/>
                  </a:lnTo>
                  <a:lnTo>
                    <a:pt x="691" y="206"/>
                  </a:lnTo>
                  <a:lnTo>
                    <a:pt x="699" y="222"/>
                  </a:lnTo>
                  <a:lnTo>
                    <a:pt x="705" y="239"/>
                  </a:lnTo>
                  <a:lnTo>
                    <a:pt x="710" y="256"/>
                  </a:lnTo>
                  <a:lnTo>
                    <a:pt x="716" y="273"/>
                  </a:lnTo>
                  <a:lnTo>
                    <a:pt x="720" y="290"/>
                  </a:lnTo>
                  <a:lnTo>
                    <a:pt x="723" y="309"/>
                  </a:lnTo>
                  <a:lnTo>
                    <a:pt x="726" y="327"/>
                  </a:lnTo>
                  <a:lnTo>
                    <a:pt x="727" y="346"/>
                  </a:lnTo>
                  <a:lnTo>
                    <a:pt x="728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9" name="Freeform 17"/>
            <p:cNvSpPr>
              <a:spLocks/>
            </p:cNvSpPr>
            <p:nvPr/>
          </p:nvSpPr>
          <p:spPr bwMode="auto">
            <a:xfrm>
              <a:off x="3432" y="1564"/>
              <a:ext cx="533" cy="564"/>
            </a:xfrm>
            <a:custGeom>
              <a:avLst/>
              <a:gdLst>
                <a:gd name="T0" fmla="*/ 0 w 1599"/>
                <a:gd name="T1" fmla="*/ 0 h 1693"/>
                <a:gd name="T2" fmla="*/ 0 w 1599"/>
                <a:gd name="T3" fmla="*/ 0 h 1693"/>
                <a:gd name="T4" fmla="*/ 0 w 1599"/>
                <a:gd name="T5" fmla="*/ 0 h 1693"/>
                <a:gd name="T6" fmla="*/ 0 w 1599"/>
                <a:gd name="T7" fmla="*/ 0 h 1693"/>
                <a:gd name="T8" fmla="*/ 0 w 1599"/>
                <a:gd name="T9" fmla="*/ 0 h 1693"/>
                <a:gd name="T10" fmla="*/ 0 w 1599"/>
                <a:gd name="T11" fmla="*/ 0 h 1693"/>
                <a:gd name="T12" fmla="*/ 0 w 1599"/>
                <a:gd name="T13" fmla="*/ 0 h 1693"/>
                <a:gd name="T14" fmla="*/ 0 w 1599"/>
                <a:gd name="T15" fmla="*/ 0 h 1693"/>
                <a:gd name="T16" fmla="*/ 0 w 1599"/>
                <a:gd name="T17" fmla="*/ 0 h 1693"/>
                <a:gd name="T18" fmla="*/ 0 w 1599"/>
                <a:gd name="T19" fmla="*/ 0 h 1693"/>
                <a:gd name="T20" fmla="*/ 0 w 1599"/>
                <a:gd name="T21" fmla="*/ 0 h 1693"/>
                <a:gd name="T22" fmla="*/ 0 w 1599"/>
                <a:gd name="T23" fmla="*/ 0 h 1693"/>
                <a:gd name="T24" fmla="*/ 0 w 1599"/>
                <a:gd name="T25" fmla="*/ 0 h 1693"/>
                <a:gd name="T26" fmla="*/ 0 w 1599"/>
                <a:gd name="T27" fmla="*/ 0 h 1693"/>
                <a:gd name="T28" fmla="*/ 0 w 1599"/>
                <a:gd name="T29" fmla="*/ 0 h 1693"/>
                <a:gd name="T30" fmla="*/ 0 w 1599"/>
                <a:gd name="T31" fmla="*/ 0 h 1693"/>
                <a:gd name="T32" fmla="*/ 0 w 1599"/>
                <a:gd name="T33" fmla="*/ 0 h 1693"/>
                <a:gd name="T34" fmla="*/ 0 w 1599"/>
                <a:gd name="T35" fmla="*/ 0 h 1693"/>
                <a:gd name="T36" fmla="*/ 0 w 1599"/>
                <a:gd name="T37" fmla="*/ 0 h 1693"/>
                <a:gd name="T38" fmla="*/ 0 w 1599"/>
                <a:gd name="T39" fmla="*/ 0 h 1693"/>
                <a:gd name="T40" fmla="*/ 0 w 1599"/>
                <a:gd name="T41" fmla="*/ 0 h 1693"/>
                <a:gd name="T42" fmla="*/ 0 w 1599"/>
                <a:gd name="T43" fmla="*/ 0 h 1693"/>
                <a:gd name="T44" fmla="*/ 0 w 1599"/>
                <a:gd name="T45" fmla="*/ 0 h 1693"/>
                <a:gd name="T46" fmla="*/ 0 w 1599"/>
                <a:gd name="T47" fmla="*/ 0 h 1693"/>
                <a:gd name="T48" fmla="*/ 0 w 1599"/>
                <a:gd name="T49" fmla="*/ 0 h 1693"/>
                <a:gd name="T50" fmla="*/ 0 w 1599"/>
                <a:gd name="T51" fmla="*/ 0 h 1693"/>
                <a:gd name="T52" fmla="*/ 0 w 1599"/>
                <a:gd name="T53" fmla="*/ 0 h 1693"/>
                <a:gd name="T54" fmla="*/ 0 w 1599"/>
                <a:gd name="T55" fmla="*/ 0 h 1693"/>
                <a:gd name="T56" fmla="*/ 0 w 1599"/>
                <a:gd name="T57" fmla="*/ 0 h 1693"/>
                <a:gd name="T58" fmla="*/ 0 w 1599"/>
                <a:gd name="T59" fmla="*/ 0 h 1693"/>
                <a:gd name="T60" fmla="*/ 0 w 1599"/>
                <a:gd name="T61" fmla="*/ 0 h 1693"/>
                <a:gd name="T62" fmla="*/ 0 w 1599"/>
                <a:gd name="T63" fmla="*/ 0 h 1693"/>
                <a:gd name="T64" fmla="*/ 0 w 1599"/>
                <a:gd name="T65" fmla="*/ 0 h 1693"/>
                <a:gd name="T66" fmla="*/ 0 w 1599"/>
                <a:gd name="T67" fmla="*/ 0 h 1693"/>
                <a:gd name="T68" fmla="*/ 0 w 1599"/>
                <a:gd name="T69" fmla="*/ 0 h 1693"/>
                <a:gd name="T70" fmla="*/ 0 w 1599"/>
                <a:gd name="T71" fmla="*/ 0 h 1693"/>
                <a:gd name="T72" fmla="*/ 0 w 1599"/>
                <a:gd name="T73" fmla="*/ 0 h 1693"/>
                <a:gd name="T74" fmla="*/ 0 w 1599"/>
                <a:gd name="T75" fmla="*/ 0 h 1693"/>
                <a:gd name="T76" fmla="*/ 0 w 1599"/>
                <a:gd name="T77" fmla="*/ 0 h 1693"/>
                <a:gd name="T78" fmla="*/ 0 w 1599"/>
                <a:gd name="T79" fmla="*/ 0 h 1693"/>
                <a:gd name="T80" fmla="*/ 0 w 1599"/>
                <a:gd name="T81" fmla="*/ 0 h 1693"/>
                <a:gd name="T82" fmla="*/ 0 w 1599"/>
                <a:gd name="T83" fmla="*/ 0 h 1693"/>
                <a:gd name="T84" fmla="*/ 0 w 1599"/>
                <a:gd name="T85" fmla="*/ 0 h 1693"/>
                <a:gd name="T86" fmla="*/ 0 w 1599"/>
                <a:gd name="T87" fmla="*/ 0 h 16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99"/>
                <a:gd name="T133" fmla="*/ 0 h 1693"/>
                <a:gd name="T134" fmla="*/ 1599 w 1599"/>
                <a:gd name="T135" fmla="*/ 1693 h 169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99" h="1693">
                  <a:moveTo>
                    <a:pt x="860" y="0"/>
                  </a:moveTo>
                  <a:lnTo>
                    <a:pt x="1599" y="141"/>
                  </a:lnTo>
                  <a:lnTo>
                    <a:pt x="1596" y="164"/>
                  </a:lnTo>
                  <a:lnTo>
                    <a:pt x="1586" y="226"/>
                  </a:lnTo>
                  <a:lnTo>
                    <a:pt x="1579" y="270"/>
                  </a:lnTo>
                  <a:lnTo>
                    <a:pt x="1569" y="318"/>
                  </a:lnTo>
                  <a:lnTo>
                    <a:pt x="1558" y="371"/>
                  </a:lnTo>
                  <a:lnTo>
                    <a:pt x="1545" y="428"/>
                  </a:lnTo>
                  <a:lnTo>
                    <a:pt x="1530" y="487"/>
                  </a:lnTo>
                  <a:lnTo>
                    <a:pt x="1514" y="546"/>
                  </a:lnTo>
                  <a:lnTo>
                    <a:pt x="1504" y="575"/>
                  </a:lnTo>
                  <a:lnTo>
                    <a:pt x="1494" y="604"/>
                  </a:lnTo>
                  <a:lnTo>
                    <a:pt x="1485" y="633"/>
                  </a:lnTo>
                  <a:lnTo>
                    <a:pt x="1474" y="662"/>
                  </a:lnTo>
                  <a:lnTo>
                    <a:pt x="1462" y="689"/>
                  </a:lnTo>
                  <a:lnTo>
                    <a:pt x="1451" y="716"/>
                  </a:lnTo>
                  <a:lnTo>
                    <a:pt x="1438" y="740"/>
                  </a:lnTo>
                  <a:lnTo>
                    <a:pt x="1425" y="764"/>
                  </a:lnTo>
                  <a:lnTo>
                    <a:pt x="1412" y="787"/>
                  </a:lnTo>
                  <a:lnTo>
                    <a:pt x="1398" y="807"/>
                  </a:lnTo>
                  <a:lnTo>
                    <a:pt x="1383" y="827"/>
                  </a:lnTo>
                  <a:lnTo>
                    <a:pt x="1368" y="844"/>
                  </a:lnTo>
                  <a:lnTo>
                    <a:pt x="1353" y="859"/>
                  </a:lnTo>
                  <a:lnTo>
                    <a:pt x="1337" y="873"/>
                  </a:lnTo>
                  <a:lnTo>
                    <a:pt x="1321" y="886"/>
                  </a:lnTo>
                  <a:lnTo>
                    <a:pt x="1305" y="898"/>
                  </a:lnTo>
                  <a:lnTo>
                    <a:pt x="1289" y="910"/>
                  </a:lnTo>
                  <a:lnTo>
                    <a:pt x="1273" y="920"/>
                  </a:lnTo>
                  <a:lnTo>
                    <a:pt x="1257" y="929"/>
                  </a:lnTo>
                  <a:lnTo>
                    <a:pt x="1240" y="938"/>
                  </a:lnTo>
                  <a:lnTo>
                    <a:pt x="1207" y="954"/>
                  </a:lnTo>
                  <a:lnTo>
                    <a:pt x="1174" y="967"/>
                  </a:lnTo>
                  <a:lnTo>
                    <a:pt x="1140" y="980"/>
                  </a:lnTo>
                  <a:lnTo>
                    <a:pt x="1107" y="992"/>
                  </a:lnTo>
                  <a:lnTo>
                    <a:pt x="1073" y="1005"/>
                  </a:lnTo>
                  <a:lnTo>
                    <a:pt x="1040" y="1018"/>
                  </a:lnTo>
                  <a:lnTo>
                    <a:pt x="1006" y="1032"/>
                  </a:lnTo>
                  <a:lnTo>
                    <a:pt x="973" y="1049"/>
                  </a:lnTo>
                  <a:lnTo>
                    <a:pt x="955" y="1058"/>
                  </a:lnTo>
                  <a:lnTo>
                    <a:pt x="939" y="1069"/>
                  </a:lnTo>
                  <a:lnTo>
                    <a:pt x="923" y="1080"/>
                  </a:lnTo>
                  <a:lnTo>
                    <a:pt x="907" y="1091"/>
                  </a:lnTo>
                  <a:lnTo>
                    <a:pt x="891" y="1104"/>
                  </a:lnTo>
                  <a:lnTo>
                    <a:pt x="874" y="1118"/>
                  </a:lnTo>
                  <a:lnTo>
                    <a:pt x="858" y="1134"/>
                  </a:lnTo>
                  <a:lnTo>
                    <a:pt x="842" y="1151"/>
                  </a:lnTo>
                  <a:lnTo>
                    <a:pt x="827" y="1168"/>
                  </a:lnTo>
                  <a:lnTo>
                    <a:pt x="814" y="1188"/>
                  </a:lnTo>
                  <a:lnTo>
                    <a:pt x="801" y="1207"/>
                  </a:lnTo>
                  <a:lnTo>
                    <a:pt x="789" y="1227"/>
                  </a:lnTo>
                  <a:lnTo>
                    <a:pt x="779" y="1248"/>
                  </a:lnTo>
                  <a:lnTo>
                    <a:pt x="770" y="1270"/>
                  </a:lnTo>
                  <a:lnTo>
                    <a:pt x="762" y="1291"/>
                  </a:lnTo>
                  <a:lnTo>
                    <a:pt x="754" y="1313"/>
                  </a:lnTo>
                  <a:lnTo>
                    <a:pt x="748" y="1335"/>
                  </a:lnTo>
                  <a:lnTo>
                    <a:pt x="743" y="1358"/>
                  </a:lnTo>
                  <a:lnTo>
                    <a:pt x="738" y="1381"/>
                  </a:lnTo>
                  <a:lnTo>
                    <a:pt x="735" y="1404"/>
                  </a:lnTo>
                  <a:lnTo>
                    <a:pt x="732" y="1426"/>
                  </a:lnTo>
                  <a:lnTo>
                    <a:pt x="730" y="1448"/>
                  </a:lnTo>
                  <a:lnTo>
                    <a:pt x="727" y="1469"/>
                  </a:lnTo>
                  <a:lnTo>
                    <a:pt x="726" y="1491"/>
                  </a:lnTo>
                  <a:lnTo>
                    <a:pt x="725" y="1532"/>
                  </a:lnTo>
                  <a:lnTo>
                    <a:pt x="725" y="1570"/>
                  </a:lnTo>
                  <a:lnTo>
                    <a:pt x="726" y="1604"/>
                  </a:lnTo>
                  <a:lnTo>
                    <a:pt x="729" y="1635"/>
                  </a:lnTo>
                  <a:lnTo>
                    <a:pt x="734" y="1678"/>
                  </a:lnTo>
                  <a:lnTo>
                    <a:pt x="736" y="1693"/>
                  </a:lnTo>
                  <a:lnTo>
                    <a:pt x="0" y="1560"/>
                  </a:lnTo>
                  <a:lnTo>
                    <a:pt x="1" y="1554"/>
                  </a:lnTo>
                  <a:lnTo>
                    <a:pt x="4" y="1534"/>
                  </a:lnTo>
                  <a:lnTo>
                    <a:pt x="9" y="1503"/>
                  </a:lnTo>
                  <a:lnTo>
                    <a:pt x="17" y="1463"/>
                  </a:lnTo>
                  <a:lnTo>
                    <a:pt x="27" y="1414"/>
                  </a:lnTo>
                  <a:lnTo>
                    <a:pt x="38" y="1359"/>
                  </a:lnTo>
                  <a:lnTo>
                    <a:pt x="52" y="1299"/>
                  </a:lnTo>
                  <a:lnTo>
                    <a:pt x="70" y="1236"/>
                  </a:lnTo>
                  <a:lnTo>
                    <a:pt x="78" y="1204"/>
                  </a:lnTo>
                  <a:lnTo>
                    <a:pt x="89" y="1171"/>
                  </a:lnTo>
                  <a:lnTo>
                    <a:pt x="100" y="1139"/>
                  </a:lnTo>
                  <a:lnTo>
                    <a:pt x="111" y="1107"/>
                  </a:lnTo>
                  <a:lnTo>
                    <a:pt x="123" y="1074"/>
                  </a:lnTo>
                  <a:lnTo>
                    <a:pt x="136" y="1043"/>
                  </a:lnTo>
                  <a:lnTo>
                    <a:pt x="150" y="1011"/>
                  </a:lnTo>
                  <a:lnTo>
                    <a:pt x="164" y="982"/>
                  </a:lnTo>
                  <a:lnTo>
                    <a:pt x="179" y="953"/>
                  </a:lnTo>
                  <a:lnTo>
                    <a:pt x="194" y="926"/>
                  </a:lnTo>
                  <a:lnTo>
                    <a:pt x="211" y="900"/>
                  </a:lnTo>
                  <a:lnTo>
                    <a:pt x="229" y="875"/>
                  </a:lnTo>
                  <a:lnTo>
                    <a:pt x="246" y="854"/>
                  </a:lnTo>
                  <a:lnTo>
                    <a:pt x="265" y="833"/>
                  </a:lnTo>
                  <a:lnTo>
                    <a:pt x="285" y="816"/>
                  </a:lnTo>
                  <a:lnTo>
                    <a:pt x="305" y="801"/>
                  </a:lnTo>
                  <a:lnTo>
                    <a:pt x="325" y="788"/>
                  </a:lnTo>
                  <a:lnTo>
                    <a:pt x="344" y="776"/>
                  </a:lnTo>
                  <a:lnTo>
                    <a:pt x="364" y="765"/>
                  </a:lnTo>
                  <a:lnTo>
                    <a:pt x="383" y="754"/>
                  </a:lnTo>
                  <a:lnTo>
                    <a:pt x="421" y="735"/>
                  </a:lnTo>
                  <a:lnTo>
                    <a:pt x="459" y="717"/>
                  </a:lnTo>
                  <a:lnTo>
                    <a:pt x="532" y="684"/>
                  </a:lnTo>
                  <a:lnTo>
                    <a:pt x="602" y="652"/>
                  </a:lnTo>
                  <a:lnTo>
                    <a:pt x="636" y="635"/>
                  </a:lnTo>
                  <a:lnTo>
                    <a:pt x="667" y="615"/>
                  </a:lnTo>
                  <a:lnTo>
                    <a:pt x="683" y="605"/>
                  </a:lnTo>
                  <a:lnTo>
                    <a:pt x="697" y="595"/>
                  </a:lnTo>
                  <a:lnTo>
                    <a:pt x="712" y="583"/>
                  </a:lnTo>
                  <a:lnTo>
                    <a:pt x="726" y="570"/>
                  </a:lnTo>
                  <a:lnTo>
                    <a:pt x="740" y="557"/>
                  </a:lnTo>
                  <a:lnTo>
                    <a:pt x="753" y="543"/>
                  </a:lnTo>
                  <a:lnTo>
                    <a:pt x="766" y="527"/>
                  </a:lnTo>
                  <a:lnTo>
                    <a:pt x="778" y="510"/>
                  </a:lnTo>
                  <a:lnTo>
                    <a:pt x="790" y="493"/>
                  </a:lnTo>
                  <a:lnTo>
                    <a:pt x="802" y="475"/>
                  </a:lnTo>
                  <a:lnTo>
                    <a:pt x="813" y="455"/>
                  </a:lnTo>
                  <a:lnTo>
                    <a:pt x="823" y="434"/>
                  </a:lnTo>
                  <a:lnTo>
                    <a:pt x="832" y="412"/>
                  </a:lnTo>
                  <a:lnTo>
                    <a:pt x="841" y="390"/>
                  </a:lnTo>
                  <a:lnTo>
                    <a:pt x="848" y="369"/>
                  </a:lnTo>
                  <a:lnTo>
                    <a:pt x="855" y="348"/>
                  </a:lnTo>
                  <a:lnTo>
                    <a:pt x="860" y="327"/>
                  </a:lnTo>
                  <a:lnTo>
                    <a:pt x="866" y="307"/>
                  </a:lnTo>
                  <a:lnTo>
                    <a:pt x="870" y="287"/>
                  </a:lnTo>
                  <a:lnTo>
                    <a:pt x="873" y="267"/>
                  </a:lnTo>
                  <a:lnTo>
                    <a:pt x="879" y="230"/>
                  </a:lnTo>
                  <a:lnTo>
                    <a:pt x="881" y="194"/>
                  </a:lnTo>
                  <a:lnTo>
                    <a:pt x="882" y="160"/>
                  </a:lnTo>
                  <a:lnTo>
                    <a:pt x="881" y="129"/>
                  </a:lnTo>
                  <a:lnTo>
                    <a:pt x="880" y="101"/>
                  </a:lnTo>
                  <a:lnTo>
                    <a:pt x="877" y="75"/>
                  </a:lnTo>
                  <a:lnTo>
                    <a:pt x="873" y="54"/>
                  </a:lnTo>
                  <a:lnTo>
                    <a:pt x="870" y="34"/>
                  </a:lnTo>
                  <a:lnTo>
                    <a:pt x="864" y="8"/>
                  </a:lnTo>
                  <a:lnTo>
                    <a:pt x="8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0" name="Freeform 18"/>
            <p:cNvSpPr>
              <a:spLocks/>
            </p:cNvSpPr>
            <p:nvPr/>
          </p:nvSpPr>
          <p:spPr bwMode="auto">
            <a:xfrm>
              <a:off x="1682" y="2402"/>
              <a:ext cx="112" cy="145"/>
            </a:xfrm>
            <a:custGeom>
              <a:avLst/>
              <a:gdLst>
                <a:gd name="T0" fmla="*/ 0 w 338"/>
                <a:gd name="T1" fmla="*/ 0 h 434"/>
                <a:gd name="T2" fmla="*/ 0 w 338"/>
                <a:gd name="T3" fmla="*/ 0 h 434"/>
                <a:gd name="T4" fmla="*/ 0 w 338"/>
                <a:gd name="T5" fmla="*/ 0 h 434"/>
                <a:gd name="T6" fmla="*/ 0 w 338"/>
                <a:gd name="T7" fmla="*/ 0 h 434"/>
                <a:gd name="T8" fmla="*/ 0 w 338"/>
                <a:gd name="T9" fmla="*/ 0 h 434"/>
                <a:gd name="T10" fmla="*/ 0 w 338"/>
                <a:gd name="T11" fmla="*/ 0 h 434"/>
                <a:gd name="T12" fmla="*/ 0 w 338"/>
                <a:gd name="T13" fmla="*/ 0 h 434"/>
                <a:gd name="T14" fmla="*/ 0 w 338"/>
                <a:gd name="T15" fmla="*/ 0 h 434"/>
                <a:gd name="T16" fmla="*/ 0 w 338"/>
                <a:gd name="T17" fmla="*/ 0 h 434"/>
                <a:gd name="T18" fmla="*/ 0 w 338"/>
                <a:gd name="T19" fmla="*/ 0 h 434"/>
                <a:gd name="T20" fmla="*/ 0 w 338"/>
                <a:gd name="T21" fmla="*/ 0 h 4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8"/>
                <a:gd name="T34" fmla="*/ 0 h 434"/>
                <a:gd name="T35" fmla="*/ 338 w 338"/>
                <a:gd name="T36" fmla="*/ 434 h 4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8" h="434">
                  <a:moveTo>
                    <a:pt x="19" y="0"/>
                  </a:moveTo>
                  <a:lnTo>
                    <a:pt x="331" y="0"/>
                  </a:lnTo>
                  <a:lnTo>
                    <a:pt x="331" y="36"/>
                  </a:lnTo>
                  <a:lnTo>
                    <a:pt x="46" y="398"/>
                  </a:lnTo>
                  <a:lnTo>
                    <a:pt x="338" y="398"/>
                  </a:lnTo>
                  <a:lnTo>
                    <a:pt x="338" y="434"/>
                  </a:lnTo>
                  <a:lnTo>
                    <a:pt x="0" y="434"/>
                  </a:lnTo>
                  <a:lnTo>
                    <a:pt x="0" y="397"/>
                  </a:lnTo>
                  <a:lnTo>
                    <a:pt x="286" y="35"/>
                  </a:lnTo>
                  <a:lnTo>
                    <a:pt x="19" y="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1" name="Freeform 19"/>
            <p:cNvSpPr>
              <a:spLocks noEditPoints="1"/>
            </p:cNvSpPr>
            <p:nvPr/>
          </p:nvSpPr>
          <p:spPr bwMode="auto">
            <a:xfrm>
              <a:off x="1803" y="2439"/>
              <a:ext cx="97" cy="111"/>
            </a:xfrm>
            <a:custGeom>
              <a:avLst/>
              <a:gdLst>
                <a:gd name="T0" fmla="*/ 0 w 290"/>
                <a:gd name="T1" fmla="*/ 0 h 332"/>
                <a:gd name="T2" fmla="*/ 0 w 290"/>
                <a:gd name="T3" fmla="*/ 0 h 332"/>
                <a:gd name="T4" fmla="*/ 0 w 290"/>
                <a:gd name="T5" fmla="*/ 0 h 332"/>
                <a:gd name="T6" fmla="*/ 0 w 290"/>
                <a:gd name="T7" fmla="*/ 0 h 332"/>
                <a:gd name="T8" fmla="*/ 0 w 290"/>
                <a:gd name="T9" fmla="*/ 0 h 332"/>
                <a:gd name="T10" fmla="*/ 0 w 290"/>
                <a:gd name="T11" fmla="*/ 0 h 332"/>
                <a:gd name="T12" fmla="*/ 0 w 290"/>
                <a:gd name="T13" fmla="*/ 0 h 332"/>
                <a:gd name="T14" fmla="*/ 0 w 290"/>
                <a:gd name="T15" fmla="*/ 0 h 332"/>
                <a:gd name="T16" fmla="*/ 0 w 290"/>
                <a:gd name="T17" fmla="*/ 0 h 332"/>
                <a:gd name="T18" fmla="*/ 0 w 290"/>
                <a:gd name="T19" fmla="*/ 0 h 332"/>
                <a:gd name="T20" fmla="*/ 0 w 290"/>
                <a:gd name="T21" fmla="*/ 0 h 332"/>
                <a:gd name="T22" fmla="*/ 0 w 290"/>
                <a:gd name="T23" fmla="*/ 0 h 332"/>
                <a:gd name="T24" fmla="*/ 0 w 290"/>
                <a:gd name="T25" fmla="*/ 0 h 332"/>
                <a:gd name="T26" fmla="*/ 0 w 290"/>
                <a:gd name="T27" fmla="*/ 0 h 332"/>
                <a:gd name="T28" fmla="*/ 0 w 290"/>
                <a:gd name="T29" fmla="*/ 0 h 332"/>
                <a:gd name="T30" fmla="*/ 0 w 290"/>
                <a:gd name="T31" fmla="*/ 0 h 332"/>
                <a:gd name="T32" fmla="*/ 0 w 290"/>
                <a:gd name="T33" fmla="*/ 0 h 332"/>
                <a:gd name="T34" fmla="*/ 0 w 290"/>
                <a:gd name="T35" fmla="*/ 0 h 332"/>
                <a:gd name="T36" fmla="*/ 0 w 290"/>
                <a:gd name="T37" fmla="*/ 0 h 332"/>
                <a:gd name="T38" fmla="*/ 0 w 290"/>
                <a:gd name="T39" fmla="*/ 0 h 332"/>
                <a:gd name="T40" fmla="*/ 0 w 290"/>
                <a:gd name="T41" fmla="*/ 0 h 332"/>
                <a:gd name="T42" fmla="*/ 0 w 290"/>
                <a:gd name="T43" fmla="*/ 0 h 332"/>
                <a:gd name="T44" fmla="*/ 0 w 290"/>
                <a:gd name="T45" fmla="*/ 0 h 332"/>
                <a:gd name="T46" fmla="*/ 0 w 290"/>
                <a:gd name="T47" fmla="*/ 0 h 332"/>
                <a:gd name="T48" fmla="*/ 0 w 290"/>
                <a:gd name="T49" fmla="*/ 0 h 332"/>
                <a:gd name="T50" fmla="*/ 0 w 290"/>
                <a:gd name="T51" fmla="*/ 0 h 332"/>
                <a:gd name="T52" fmla="*/ 0 w 290"/>
                <a:gd name="T53" fmla="*/ 0 h 332"/>
                <a:gd name="T54" fmla="*/ 0 w 290"/>
                <a:gd name="T55" fmla="*/ 0 h 332"/>
                <a:gd name="T56" fmla="*/ 0 w 290"/>
                <a:gd name="T57" fmla="*/ 0 h 332"/>
                <a:gd name="T58" fmla="*/ 0 w 290"/>
                <a:gd name="T59" fmla="*/ 0 h 332"/>
                <a:gd name="T60" fmla="*/ 0 w 290"/>
                <a:gd name="T61" fmla="*/ 0 h 332"/>
                <a:gd name="T62" fmla="*/ 0 w 290"/>
                <a:gd name="T63" fmla="*/ 0 h 332"/>
                <a:gd name="T64" fmla="*/ 0 w 290"/>
                <a:gd name="T65" fmla="*/ 0 h 332"/>
                <a:gd name="T66" fmla="*/ 0 w 290"/>
                <a:gd name="T67" fmla="*/ 0 h 332"/>
                <a:gd name="T68" fmla="*/ 0 w 290"/>
                <a:gd name="T69" fmla="*/ 0 h 332"/>
                <a:gd name="T70" fmla="*/ 0 w 290"/>
                <a:gd name="T71" fmla="*/ 0 h 332"/>
                <a:gd name="T72" fmla="*/ 0 w 290"/>
                <a:gd name="T73" fmla="*/ 0 h 332"/>
                <a:gd name="T74" fmla="*/ 0 w 290"/>
                <a:gd name="T75" fmla="*/ 0 h 332"/>
                <a:gd name="T76" fmla="*/ 0 w 290"/>
                <a:gd name="T77" fmla="*/ 0 h 332"/>
                <a:gd name="T78" fmla="*/ 0 w 290"/>
                <a:gd name="T79" fmla="*/ 0 h 332"/>
                <a:gd name="T80" fmla="*/ 0 w 290"/>
                <a:gd name="T81" fmla="*/ 0 h 332"/>
                <a:gd name="T82" fmla="*/ 0 w 290"/>
                <a:gd name="T83" fmla="*/ 0 h 332"/>
                <a:gd name="T84" fmla="*/ 0 w 290"/>
                <a:gd name="T85" fmla="*/ 0 h 332"/>
                <a:gd name="T86" fmla="*/ 0 w 290"/>
                <a:gd name="T87" fmla="*/ 0 h 332"/>
                <a:gd name="T88" fmla="*/ 0 w 290"/>
                <a:gd name="T89" fmla="*/ 0 h 332"/>
                <a:gd name="T90" fmla="*/ 0 w 290"/>
                <a:gd name="T91" fmla="*/ 0 h 332"/>
                <a:gd name="T92" fmla="*/ 0 w 290"/>
                <a:gd name="T93" fmla="*/ 0 h 332"/>
                <a:gd name="T94" fmla="*/ 0 w 290"/>
                <a:gd name="T95" fmla="*/ 0 h 3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2"/>
                <a:gd name="T146" fmla="*/ 290 w 290"/>
                <a:gd name="T147" fmla="*/ 332 h 3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2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8" y="170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9" y="197"/>
                  </a:lnTo>
                  <a:lnTo>
                    <a:pt x="52" y="202"/>
                  </a:lnTo>
                  <a:lnTo>
                    <a:pt x="46" y="210"/>
                  </a:lnTo>
                  <a:lnTo>
                    <a:pt x="42" y="217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4"/>
                  </a:lnTo>
                  <a:lnTo>
                    <a:pt x="47" y="269"/>
                  </a:lnTo>
                  <a:lnTo>
                    <a:pt x="50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1"/>
                  </a:lnTo>
                  <a:lnTo>
                    <a:pt x="75" y="293"/>
                  </a:lnTo>
                  <a:lnTo>
                    <a:pt x="82" y="295"/>
                  </a:lnTo>
                  <a:lnTo>
                    <a:pt x="88" y="297"/>
                  </a:lnTo>
                  <a:lnTo>
                    <a:pt x="95" y="298"/>
                  </a:lnTo>
                  <a:lnTo>
                    <a:pt x="101" y="299"/>
                  </a:lnTo>
                  <a:lnTo>
                    <a:pt x="108" y="299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8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2" y="233"/>
                  </a:lnTo>
                  <a:lnTo>
                    <a:pt x="215" y="224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6" y="40"/>
                  </a:lnTo>
                  <a:lnTo>
                    <a:pt x="43" y="32"/>
                  </a:lnTo>
                  <a:lnTo>
                    <a:pt x="52" y="25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0" y="6"/>
                  </a:lnTo>
                  <a:lnTo>
                    <a:pt x="102" y="3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0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39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2" y="72"/>
                  </a:lnTo>
                  <a:lnTo>
                    <a:pt x="255" y="86"/>
                  </a:lnTo>
                  <a:lnTo>
                    <a:pt x="256" y="102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8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3" y="291"/>
                  </a:lnTo>
                  <a:lnTo>
                    <a:pt x="278" y="291"/>
                  </a:lnTo>
                  <a:lnTo>
                    <a:pt x="284" y="289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2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2" y="291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8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2"/>
                  </a:lnTo>
                  <a:lnTo>
                    <a:pt x="153" y="325"/>
                  </a:lnTo>
                  <a:lnTo>
                    <a:pt x="144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6" y="332"/>
                  </a:lnTo>
                  <a:lnTo>
                    <a:pt x="104" y="332"/>
                  </a:lnTo>
                  <a:lnTo>
                    <a:pt x="94" y="332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3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3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1"/>
                  </a:lnTo>
                  <a:lnTo>
                    <a:pt x="8" y="199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3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0" y="124"/>
                  </a:lnTo>
                  <a:lnTo>
                    <a:pt x="212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1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8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7" y="33"/>
                  </a:lnTo>
                  <a:lnTo>
                    <a:pt x="110" y="35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6" y="50"/>
                  </a:lnTo>
                  <a:lnTo>
                    <a:pt x="71" y="54"/>
                  </a:lnTo>
                  <a:lnTo>
                    <a:pt x="66" y="59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2" name="Freeform 20"/>
            <p:cNvSpPr>
              <a:spLocks/>
            </p:cNvSpPr>
            <p:nvPr/>
          </p:nvSpPr>
          <p:spPr bwMode="auto">
            <a:xfrm>
              <a:off x="1902" y="2442"/>
              <a:ext cx="93" cy="105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1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1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3" name="Freeform 21"/>
            <p:cNvSpPr>
              <a:spLocks noEditPoints="1"/>
            </p:cNvSpPr>
            <p:nvPr/>
          </p:nvSpPr>
          <p:spPr bwMode="auto">
            <a:xfrm>
              <a:off x="2002" y="2439"/>
              <a:ext cx="99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5" y="215"/>
                  </a:lnTo>
                  <a:lnTo>
                    <a:pt x="49" y="227"/>
                  </a:lnTo>
                  <a:lnTo>
                    <a:pt x="54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3" y="267"/>
                  </a:lnTo>
                  <a:lnTo>
                    <a:pt x="81" y="274"/>
                  </a:lnTo>
                  <a:lnTo>
                    <a:pt x="90" y="282"/>
                  </a:lnTo>
                  <a:lnTo>
                    <a:pt x="100" y="288"/>
                  </a:lnTo>
                  <a:lnTo>
                    <a:pt x="111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1" y="39"/>
                  </a:lnTo>
                  <a:lnTo>
                    <a:pt x="100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3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4" y="95"/>
                  </a:lnTo>
                  <a:lnTo>
                    <a:pt x="49" y="106"/>
                  </a:lnTo>
                  <a:lnTo>
                    <a:pt x="45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6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5" y="311"/>
                  </a:lnTo>
                  <a:lnTo>
                    <a:pt x="212" y="319"/>
                  </a:lnTo>
                  <a:lnTo>
                    <a:pt x="197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1" y="330"/>
                  </a:lnTo>
                  <a:lnTo>
                    <a:pt x="114" y="328"/>
                  </a:lnTo>
                  <a:lnTo>
                    <a:pt x="99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9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9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9" y="8"/>
                  </a:lnTo>
                  <a:lnTo>
                    <a:pt x="114" y="3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7" y="8"/>
                  </a:lnTo>
                  <a:lnTo>
                    <a:pt x="212" y="14"/>
                  </a:lnTo>
                  <a:lnTo>
                    <a:pt x="225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4" name="Freeform 22"/>
            <p:cNvSpPr>
              <a:spLocks noEditPoints="1"/>
            </p:cNvSpPr>
            <p:nvPr/>
          </p:nvSpPr>
          <p:spPr bwMode="auto">
            <a:xfrm>
              <a:off x="2115" y="2402"/>
              <a:ext cx="97" cy="148"/>
            </a:xfrm>
            <a:custGeom>
              <a:avLst/>
              <a:gdLst>
                <a:gd name="T0" fmla="*/ 0 w 290"/>
                <a:gd name="T1" fmla="*/ 0 h 443"/>
                <a:gd name="T2" fmla="*/ 0 w 290"/>
                <a:gd name="T3" fmla="*/ 0 h 443"/>
                <a:gd name="T4" fmla="*/ 0 w 290"/>
                <a:gd name="T5" fmla="*/ 0 h 443"/>
                <a:gd name="T6" fmla="*/ 0 w 290"/>
                <a:gd name="T7" fmla="*/ 0 h 443"/>
                <a:gd name="T8" fmla="*/ 0 w 290"/>
                <a:gd name="T9" fmla="*/ 0 h 443"/>
                <a:gd name="T10" fmla="*/ 0 w 290"/>
                <a:gd name="T11" fmla="*/ 0 h 443"/>
                <a:gd name="T12" fmla="*/ 0 w 290"/>
                <a:gd name="T13" fmla="*/ 0 h 443"/>
                <a:gd name="T14" fmla="*/ 0 w 290"/>
                <a:gd name="T15" fmla="*/ 0 h 443"/>
                <a:gd name="T16" fmla="*/ 0 w 290"/>
                <a:gd name="T17" fmla="*/ 0 h 443"/>
                <a:gd name="T18" fmla="*/ 0 w 290"/>
                <a:gd name="T19" fmla="*/ 0 h 443"/>
                <a:gd name="T20" fmla="*/ 0 w 290"/>
                <a:gd name="T21" fmla="*/ 0 h 443"/>
                <a:gd name="T22" fmla="*/ 0 w 290"/>
                <a:gd name="T23" fmla="*/ 0 h 443"/>
                <a:gd name="T24" fmla="*/ 0 w 290"/>
                <a:gd name="T25" fmla="*/ 0 h 443"/>
                <a:gd name="T26" fmla="*/ 0 w 290"/>
                <a:gd name="T27" fmla="*/ 0 h 443"/>
                <a:gd name="T28" fmla="*/ 0 w 290"/>
                <a:gd name="T29" fmla="*/ 0 h 443"/>
                <a:gd name="T30" fmla="*/ 0 w 290"/>
                <a:gd name="T31" fmla="*/ 0 h 443"/>
                <a:gd name="T32" fmla="*/ 0 w 290"/>
                <a:gd name="T33" fmla="*/ 0 h 443"/>
                <a:gd name="T34" fmla="*/ 0 w 290"/>
                <a:gd name="T35" fmla="*/ 0 h 443"/>
                <a:gd name="T36" fmla="*/ 0 w 290"/>
                <a:gd name="T37" fmla="*/ 0 h 443"/>
                <a:gd name="T38" fmla="*/ 0 w 290"/>
                <a:gd name="T39" fmla="*/ 0 h 443"/>
                <a:gd name="T40" fmla="*/ 0 w 290"/>
                <a:gd name="T41" fmla="*/ 0 h 443"/>
                <a:gd name="T42" fmla="*/ 0 w 290"/>
                <a:gd name="T43" fmla="*/ 0 h 443"/>
                <a:gd name="T44" fmla="*/ 0 w 290"/>
                <a:gd name="T45" fmla="*/ 0 h 443"/>
                <a:gd name="T46" fmla="*/ 0 w 290"/>
                <a:gd name="T47" fmla="*/ 0 h 443"/>
                <a:gd name="T48" fmla="*/ 0 w 290"/>
                <a:gd name="T49" fmla="*/ 0 h 443"/>
                <a:gd name="T50" fmla="*/ 0 w 290"/>
                <a:gd name="T51" fmla="*/ 0 h 443"/>
                <a:gd name="T52" fmla="*/ 0 w 290"/>
                <a:gd name="T53" fmla="*/ 0 h 443"/>
                <a:gd name="T54" fmla="*/ 0 w 290"/>
                <a:gd name="T55" fmla="*/ 0 h 443"/>
                <a:gd name="T56" fmla="*/ 0 w 290"/>
                <a:gd name="T57" fmla="*/ 0 h 443"/>
                <a:gd name="T58" fmla="*/ 0 w 290"/>
                <a:gd name="T59" fmla="*/ 0 h 443"/>
                <a:gd name="T60" fmla="*/ 0 w 290"/>
                <a:gd name="T61" fmla="*/ 0 h 443"/>
                <a:gd name="T62" fmla="*/ 0 w 290"/>
                <a:gd name="T63" fmla="*/ 0 h 443"/>
                <a:gd name="T64" fmla="*/ 0 w 290"/>
                <a:gd name="T65" fmla="*/ 0 h 443"/>
                <a:gd name="T66" fmla="*/ 0 w 290"/>
                <a:gd name="T67" fmla="*/ 0 h 443"/>
                <a:gd name="T68" fmla="*/ 0 w 290"/>
                <a:gd name="T69" fmla="*/ 0 h 443"/>
                <a:gd name="T70" fmla="*/ 0 w 290"/>
                <a:gd name="T71" fmla="*/ 0 h 443"/>
                <a:gd name="T72" fmla="*/ 0 w 290"/>
                <a:gd name="T73" fmla="*/ 0 h 443"/>
                <a:gd name="T74" fmla="*/ 0 w 290"/>
                <a:gd name="T75" fmla="*/ 0 h 443"/>
                <a:gd name="T76" fmla="*/ 0 w 290"/>
                <a:gd name="T77" fmla="*/ 0 h 443"/>
                <a:gd name="T78" fmla="*/ 0 w 290"/>
                <a:gd name="T79" fmla="*/ 0 h 443"/>
                <a:gd name="T80" fmla="*/ 0 w 290"/>
                <a:gd name="T81" fmla="*/ 0 h 443"/>
                <a:gd name="T82" fmla="*/ 0 w 290"/>
                <a:gd name="T83" fmla="*/ 0 h 443"/>
                <a:gd name="T84" fmla="*/ 0 w 290"/>
                <a:gd name="T85" fmla="*/ 0 h 443"/>
                <a:gd name="T86" fmla="*/ 0 w 290"/>
                <a:gd name="T87" fmla="*/ 0 h 443"/>
                <a:gd name="T88" fmla="*/ 0 w 290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90"/>
                <a:gd name="T136" fmla="*/ 0 h 443"/>
                <a:gd name="T137" fmla="*/ 290 w 290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90" h="443">
                  <a:moveTo>
                    <a:pt x="142" y="410"/>
                  </a:moveTo>
                  <a:lnTo>
                    <a:pt x="156" y="410"/>
                  </a:lnTo>
                  <a:lnTo>
                    <a:pt x="170" y="408"/>
                  </a:lnTo>
                  <a:lnTo>
                    <a:pt x="182" y="404"/>
                  </a:lnTo>
                  <a:lnTo>
                    <a:pt x="192" y="399"/>
                  </a:lnTo>
                  <a:lnTo>
                    <a:pt x="203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7" y="368"/>
                  </a:lnTo>
                  <a:lnTo>
                    <a:pt x="232" y="358"/>
                  </a:lnTo>
                  <a:lnTo>
                    <a:pt x="238" y="348"/>
                  </a:lnTo>
                  <a:lnTo>
                    <a:pt x="242" y="337"/>
                  </a:lnTo>
                  <a:lnTo>
                    <a:pt x="245" y="325"/>
                  </a:lnTo>
                  <a:lnTo>
                    <a:pt x="248" y="314"/>
                  </a:lnTo>
                  <a:lnTo>
                    <a:pt x="250" y="301"/>
                  </a:lnTo>
                  <a:lnTo>
                    <a:pt x="251" y="289"/>
                  </a:lnTo>
                  <a:lnTo>
                    <a:pt x="252" y="277"/>
                  </a:lnTo>
                  <a:lnTo>
                    <a:pt x="251" y="264"/>
                  </a:lnTo>
                  <a:lnTo>
                    <a:pt x="250" y="252"/>
                  </a:lnTo>
                  <a:lnTo>
                    <a:pt x="248" y="241"/>
                  </a:lnTo>
                  <a:lnTo>
                    <a:pt x="245" y="229"/>
                  </a:lnTo>
                  <a:lnTo>
                    <a:pt x="242" y="217"/>
                  </a:lnTo>
                  <a:lnTo>
                    <a:pt x="238" y="206"/>
                  </a:lnTo>
                  <a:lnTo>
                    <a:pt x="232" y="195"/>
                  </a:lnTo>
                  <a:lnTo>
                    <a:pt x="227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3" y="162"/>
                  </a:lnTo>
                  <a:lnTo>
                    <a:pt x="192" y="155"/>
                  </a:lnTo>
                  <a:lnTo>
                    <a:pt x="182" y="150"/>
                  </a:lnTo>
                  <a:lnTo>
                    <a:pt x="170" y="147"/>
                  </a:lnTo>
                  <a:lnTo>
                    <a:pt x="156" y="144"/>
                  </a:lnTo>
                  <a:lnTo>
                    <a:pt x="142" y="143"/>
                  </a:lnTo>
                  <a:lnTo>
                    <a:pt x="129" y="144"/>
                  </a:lnTo>
                  <a:lnTo>
                    <a:pt x="116" y="147"/>
                  </a:lnTo>
                  <a:lnTo>
                    <a:pt x="105" y="150"/>
                  </a:lnTo>
                  <a:lnTo>
                    <a:pt x="95" y="155"/>
                  </a:lnTo>
                  <a:lnTo>
                    <a:pt x="85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3" y="186"/>
                  </a:lnTo>
                  <a:lnTo>
                    <a:pt x="57" y="195"/>
                  </a:lnTo>
                  <a:lnTo>
                    <a:pt x="52" y="206"/>
                  </a:lnTo>
                  <a:lnTo>
                    <a:pt x="48" y="217"/>
                  </a:lnTo>
                  <a:lnTo>
                    <a:pt x="44" y="229"/>
                  </a:lnTo>
                  <a:lnTo>
                    <a:pt x="42" y="241"/>
                  </a:lnTo>
                  <a:lnTo>
                    <a:pt x="40" y="252"/>
                  </a:lnTo>
                  <a:lnTo>
                    <a:pt x="39" y="264"/>
                  </a:lnTo>
                  <a:lnTo>
                    <a:pt x="39" y="277"/>
                  </a:lnTo>
                  <a:lnTo>
                    <a:pt x="39" y="289"/>
                  </a:lnTo>
                  <a:lnTo>
                    <a:pt x="40" y="301"/>
                  </a:lnTo>
                  <a:lnTo>
                    <a:pt x="42" y="314"/>
                  </a:lnTo>
                  <a:lnTo>
                    <a:pt x="44" y="325"/>
                  </a:lnTo>
                  <a:lnTo>
                    <a:pt x="48" y="337"/>
                  </a:lnTo>
                  <a:lnTo>
                    <a:pt x="52" y="348"/>
                  </a:lnTo>
                  <a:lnTo>
                    <a:pt x="57" y="358"/>
                  </a:lnTo>
                  <a:lnTo>
                    <a:pt x="63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5" y="393"/>
                  </a:lnTo>
                  <a:lnTo>
                    <a:pt x="95" y="399"/>
                  </a:lnTo>
                  <a:lnTo>
                    <a:pt x="105" y="404"/>
                  </a:lnTo>
                  <a:lnTo>
                    <a:pt x="116" y="408"/>
                  </a:lnTo>
                  <a:lnTo>
                    <a:pt x="129" y="410"/>
                  </a:lnTo>
                  <a:lnTo>
                    <a:pt x="142" y="410"/>
                  </a:lnTo>
                  <a:close/>
                  <a:moveTo>
                    <a:pt x="290" y="434"/>
                  </a:moveTo>
                  <a:lnTo>
                    <a:pt x="254" y="434"/>
                  </a:lnTo>
                  <a:lnTo>
                    <a:pt x="254" y="375"/>
                  </a:lnTo>
                  <a:lnTo>
                    <a:pt x="253" y="375"/>
                  </a:lnTo>
                  <a:lnTo>
                    <a:pt x="250" y="382"/>
                  </a:lnTo>
                  <a:lnTo>
                    <a:pt x="245" y="389"/>
                  </a:lnTo>
                  <a:lnTo>
                    <a:pt x="241" y="396"/>
                  </a:lnTo>
                  <a:lnTo>
                    <a:pt x="236" y="403"/>
                  </a:lnTo>
                  <a:lnTo>
                    <a:pt x="229" y="408"/>
                  </a:lnTo>
                  <a:lnTo>
                    <a:pt x="223" y="414"/>
                  </a:lnTo>
                  <a:lnTo>
                    <a:pt x="216" y="419"/>
                  </a:lnTo>
                  <a:lnTo>
                    <a:pt x="209" y="424"/>
                  </a:lnTo>
                  <a:lnTo>
                    <a:pt x="201" y="429"/>
                  </a:lnTo>
                  <a:lnTo>
                    <a:pt x="192" y="432"/>
                  </a:lnTo>
                  <a:lnTo>
                    <a:pt x="184" y="435"/>
                  </a:lnTo>
                  <a:lnTo>
                    <a:pt x="176" y="438"/>
                  </a:lnTo>
                  <a:lnTo>
                    <a:pt x="167" y="440"/>
                  </a:lnTo>
                  <a:lnTo>
                    <a:pt x="159" y="441"/>
                  </a:lnTo>
                  <a:lnTo>
                    <a:pt x="150" y="443"/>
                  </a:lnTo>
                  <a:lnTo>
                    <a:pt x="142" y="443"/>
                  </a:lnTo>
                  <a:lnTo>
                    <a:pt x="124" y="441"/>
                  </a:lnTo>
                  <a:lnTo>
                    <a:pt x="108" y="439"/>
                  </a:lnTo>
                  <a:lnTo>
                    <a:pt x="93" y="435"/>
                  </a:lnTo>
                  <a:lnTo>
                    <a:pt x="79" y="430"/>
                  </a:lnTo>
                  <a:lnTo>
                    <a:pt x="66" y="422"/>
                  </a:lnTo>
                  <a:lnTo>
                    <a:pt x="55" y="413"/>
                  </a:lnTo>
                  <a:lnTo>
                    <a:pt x="44" y="404"/>
                  </a:lnTo>
                  <a:lnTo>
                    <a:pt x="36" y="393"/>
                  </a:lnTo>
                  <a:lnTo>
                    <a:pt x="27" y="382"/>
                  </a:lnTo>
                  <a:lnTo>
                    <a:pt x="20" y="369"/>
                  </a:lnTo>
                  <a:lnTo>
                    <a:pt x="14" y="355"/>
                  </a:lnTo>
                  <a:lnTo>
                    <a:pt x="9" y="341"/>
                  </a:lnTo>
                  <a:lnTo>
                    <a:pt x="5" y="326"/>
                  </a:lnTo>
                  <a:lnTo>
                    <a:pt x="2" y="310"/>
                  </a:lnTo>
                  <a:lnTo>
                    <a:pt x="1" y="294"/>
                  </a:lnTo>
                  <a:lnTo>
                    <a:pt x="0" y="277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9"/>
                  </a:lnTo>
                  <a:lnTo>
                    <a:pt x="9" y="214"/>
                  </a:lnTo>
                  <a:lnTo>
                    <a:pt x="14" y="200"/>
                  </a:lnTo>
                  <a:lnTo>
                    <a:pt x="20" y="186"/>
                  </a:lnTo>
                  <a:lnTo>
                    <a:pt x="27" y="173"/>
                  </a:lnTo>
                  <a:lnTo>
                    <a:pt x="36" y="161"/>
                  </a:lnTo>
                  <a:lnTo>
                    <a:pt x="44" y="150"/>
                  </a:lnTo>
                  <a:lnTo>
                    <a:pt x="55" y="140"/>
                  </a:lnTo>
                  <a:lnTo>
                    <a:pt x="66" y="132"/>
                  </a:lnTo>
                  <a:lnTo>
                    <a:pt x="79" y="125"/>
                  </a:lnTo>
                  <a:lnTo>
                    <a:pt x="93" y="119"/>
                  </a:lnTo>
                  <a:lnTo>
                    <a:pt x="108" y="114"/>
                  </a:lnTo>
                  <a:lnTo>
                    <a:pt x="124" y="112"/>
                  </a:lnTo>
                  <a:lnTo>
                    <a:pt x="142" y="111"/>
                  </a:lnTo>
                  <a:lnTo>
                    <a:pt x="150" y="111"/>
                  </a:lnTo>
                  <a:lnTo>
                    <a:pt x="159" y="112"/>
                  </a:lnTo>
                  <a:lnTo>
                    <a:pt x="167" y="114"/>
                  </a:lnTo>
                  <a:lnTo>
                    <a:pt x="176" y="115"/>
                  </a:lnTo>
                  <a:lnTo>
                    <a:pt x="184" y="119"/>
                  </a:lnTo>
                  <a:lnTo>
                    <a:pt x="192" y="121"/>
                  </a:lnTo>
                  <a:lnTo>
                    <a:pt x="200" y="125"/>
                  </a:lnTo>
                  <a:lnTo>
                    <a:pt x="207" y="128"/>
                  </a:lnTo>
                  <a:lnTo>
                    <a:pt x="214" y="134"/>
                  </a:lnTo>
                  <a:lnTo>
                    <a:pt x="220" y="138"/>
                  </a:lnTo>
                  <a:lnTo>
                    <a:pt x="227" y="144"/>
                  </a:lnTo>
                  <a:lnTo>
                    <a:pt x="233" y="150"/>
                  </a:lnTo>
                  <a:lnTo>
                    <a:pt x="238" y="157"/>
                  </a:lnTo>
                  <a:lnTo>
                    <a:pt x="243" y="164"/>
                  </a:lnTo>
                  <a:lnTo>
                    <a:pt x="246" y="171"/>
                  </a:lnTo>
                  <a:lnTo>
                    <a:pt x="250" y="180"/>
                  </a:lnTo>
                  <a:lnTo>
                    <a:pt x="252" y="180"/>
                  </a:lnTo>
                  <a:lnTo>
                    <a:pt x="252" y="0"/>
                  </a:lnTo>
                  <a:lnTo>
                    <a:pt x="290" y="0"/>
                  </a:lnTo>
                  <a:lnTo>
                    <a:pt x="290" y="4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5" name="Freeform 23"/>
            <p:cNvSpPr>
              <a:spLocks noEditPoints="1"/>
            </p:cNvSpPr>
            <p:nvPr/>
          </p:nvSpPr>
          <p:spPr bwMode="auto">
            <a:xfrm>
              <a:off x="2295" y="2402"/>
              <a:ext cx="114" cy="145"/>
            </a:xfrm>
            <a:custGeom>
              <a:avLst/>
              <a:gdLst>
                <a:gd name="T0" fmla="*/ 0 w 342"/>
                <a:gd name="T1" fmla="*/ 0 h 434"/>
                <a:gd name="T2" fmla="*/ 0 w 342"/>
                <a:gd name="T3" fmla="*/ 0 h 434"/>
                <a:gd name="T4" fmla="*/ 0 w 342"/>
                <a:gd name="T5" fmla="*/ 0 h 434"/>
                <a:gd name="T6" fmla="*/ 0 w 342"/>
                <a:gd name="T7" fmla="*/ 0 h 434"/>
                <a:gd name="T8" fmla="*/ 0 w 342"/>
                <a:gd name="T9" fmla="*/ 0 h 434"/>
                <a:gd name="T10" fmla="*/ 0 w 342"/>
                <a:gd name="T11" fmla="*/ 0 h 434"/>
                <a:gd name="T12" fmla="*/ 0 w 342"/>
                <a:gd name="T13" fmla="*/ 0 h 434"/>
                <a:gd name="T14" fmla="*/ 0 w 342"/>
                <a:gd name="T15" fmla="*/ 0 h 434"/>
                <a:gd name="T16" fmla="*/ 0 w 342"/>
                <a:gd name="T17" fmla="*/ 0 h 434"/>
                <a:gd name="T18" fmla="*/ 0 w 342"/>
                <a:gd name="T19" fmla="*/ 0 h 434"/>
                <a:gd name="T20" fmla="*/ 0 w 342"/>
                <a:gd name="T21" fmla="*/ 0 h 434"/>
                <a:gd name="T22" fmla="*/ 0 w 342"/>
                <a:gd name="T23" fmla="*/ 0 h 434"/>
                <a:gd name="T24" fmla="*/ 0 w 342"/>
                <a:gd name="T25" fmla="*/ 0 h 434"/>
                <a:gd name="T26" fmla="*/ 0 w 342"/>
                <a:gd name="T27" fmla="*/ 0 h 434"/>
                <a:gd name="T28" fmla="*/ 0 w 342"/>
                <a:gd name="T29" fmla="*/ 0 h 434"/>
                <a:gd name="T30" fmla="*/ 0 w 342"/>
                <a:gd name="T31" fmla="*/ 0 h 434"/>
                <a:gd name="T32" fmla="*/ 0 w 342"/>
                <a:gd name="T33" fmla="*/ 0 h 434"/>
                <a:gd name="T34" fmla="*/ 0 w 342"/>
                <a:gd name="T35" fmla="*/ 0 h 434"/>
                <a:gd name="T36" fmla="*/ 0 w 342"/>
                <a:gd name="T37" fmla="*/ 0 h 434"/>
                <a:gd name="T38" fmla="*/ 0 w 342"/>
                <a:gd name="T39" fmla="*/ 0 h 434"/>
                <a:gd name="T40" fmla="*/ 0 w 342"/>
                <a:gd name="T41" fmla="*/ 0 h 434"/>
                <a:gd name="T42" fmla="*/ 0 w 342"/>
                <a:gd name="T43" fmla="*/ 0 h 434"/>
                <a:gd name="T44" fmla="*/ 0 w 342"/>
                <a:gd name="T45" fmla="*/ 0 h 434"/>
                <a:gd name="T46" fmla="*/ 0 w 342"/>
                <a:gd name="T47" fmla="*/ 0 h 434"/>
                <a:gd name="T48" fmla="*/ 0 w 342"/>
                <a:gd name="T49" fmla="*/ 0 h 434"/>
                <a:gd name="T50" fmla="*/ 0 w 342"/>
                <a:gd name="T51" fmla="*/ 0 h 434"/>
                <a:gd name="T52" fmla="*/ 0 w 342"/>
                <a:gd name="T53" fmla="*/ 0 h 434"/>
                <a:gd name="T54" fmla="*/ 0 w 342"/>
                <a:gd name="T55" fmla="*/ 0 h 434"/>
                <a:gd name="T56" fmla="*/ 0 w 342"/>
                <a:gd name="T57" fmla="*/ 0 h 434"/>
                <a:gd name="T58" fmla="*/ 0 w 342"/>
                <a:gd name="T59" fmla="*/ 0 h 434"/>
                <a:gd name="T60" fmla="*/ 0 w 342"/>
                <a:gd name="T61" fmla="*/ 0 h 434"/>
                <a:gd name="T62" fmla="*/ 0 w 342"/>
                <a:gd name="T63" fmla="*/ 0 h 434"/>
                <a:gd name="T64" fmla="*/ 0 w 342"/>
                <a:gd name="T65" fmla="*/ 0 h 434"/>
                <a:gd name="T66" fmla="*/ 0 w 342"/>
                <a:gd name="T67" fmla="*/ 0 h 434"/>
                <a:gd name="T68" fmla="*/ 0 w 342"/>
                <a:gd name="T69" fmla="*/ 0 h 434"/>
                <a:gd name="T70" fmla="*/ 0 w 342"/>
                <a:gd name="T71" fmla="*/ 0 h 434"/>
                <a:gd name="T72" fmla="*/ 0 w 342"/>
                <a:gd name="T73" fmla="*/ 0 h 434"/>
                <a:gd name="T74" fmla="*/ 0 w 342"/>
                <a:gd name="T75" fmla="*/ 0 h 434"/>
                <a:gd name="T76" fmla="*/ 0 w 342"/>
                <a:gd name="T77" fmla="*/ 0 h 434"/>
                <a:gd name="T78" fmla="*/ 0 w 342"/>
                <a:gd name="T79" fmla="*/ 0 h 434"/>
                <a:gd name="T80" fmla="*/ 0 w 342"/>
                <a:gd name="T81" fmla="*/ 0 h 434"/>
                <a:gd name="T82" fmla="*/ 0 w 342"/>
                <a:gd name="T83" fmla="*/ 0 h 434"/>
                <a:gd name="T84" fmla="*/ 0 w 342"/>
                <a:gd name="T85" fmla="*/ 0 h 434"/>
                <a:gd name="T86" fmla="*/ 0 w 342"/>
                <a:gd name="T87" fmla="*/ 0 h 434"/>
                <a:gd name="T88" fmla="*/ 0 w 342"/>
                <a:gd name="T89" fmla="*/ 0 h 434"/>
                <a:gd name="T90" fmla="*/ 0 w 342"/>
                <a:gd name="T91" fmla="*/ 0 h 434"/>
                <a:gd name="T92" fmla="*/ 0 w 342"/>
                <a:gd name="T93" fmla="*/ 0 h 434"/>
                <a:gd name="T94" fmla="*/ 0 w 342"/>
                <a:gd name="T95" fmla="*/ 0 h 434"/>
                <a:gd name="T96" fmla="*/ 0 w 342"/>
                <a:gd name="T97" fmla="*/ 0 h 434"/>
                <a:gd name="T98" fmla="*/ 0 w 342"/>
                <a:gd name="T99" fmla="*/ 0 h 434"/>
                <a:gd name="T100" fmla="*/ 0 w 342"/>
                <a:gd name="T101" fmla="*/ 0 h 434"/>
                <a:gd name="T102" fmla="*/ 0 w 342"/>
                <a:gd name="T103" fmla="*/ 0 h 434"/>
                <a:gd name="T104" fmla="*/ 0 w 342"/>
                <a:gd name="T105" fmla="*/ 0 h 434"/>
                <a:gd name="T106" fmla="*/ 0 w 342"/>
                <a:gd name="T107" fmla="*/ 0 h 434"/>
                <a:gd name="T108" fmla="*/ 0 w 342"/>
                <a:gd name="T109" fmla="*/ 0 h 434"/>
                <a:gd name="T110" fmla="*/ 0 w 342"/>
                <a:gd name="T111" fmla="*/ 0 h 434"/>
                <a:gd name="T112" fmla="*/ 0 w 342"/>
                <a:gd name="T113" fmla="*/ 0 h 434"/>
                <a:gd name="T114" fmla="*/ 0 w 342"/>
                <a:gd name="T115" fmla="*/ 0 h 434"/>
                <a:gd name="T116" fmla="*/ 0 w 342"/>
                <a:gd name="T117" fmla="*/ 0 h 43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2"/>
                <a:gd name="T178" fmla="*/ 0 h 434"/>
                <a:gd name="T179" fmla="*/ 342 w 342"/>
                <a:gd name="T180" fmla="*/ 434 h 43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2" h="434">
                  <a:moveTo>
                    <a:pt x="41" y="206"/>
                  </a:moveTo>
                  <a:lnTo>
                    <a:pt x="195" y="206"/>
                  </a:lnTo>
                  <a:lnTo>
                    <a:pt x="205" y="206"/>
                  </a:lnTo>
                  <a:lnTo>
                    <a:pt x="214" y="205"/>
                  </a:lnTo>
                  <a:lnTo>
                    <a:pt x="222" y="203"/>
                  </a:lnTo>
                  <a:lnTo>
                    <a:pt x="231" y="201"/>
                  </a:lnTo>
                  <a:lnTo>
                    <a:pt x="240" y="197"/>
                  </a:lnTo>
                  <a:lnTo>
                    <a:pt x="247" y="193"/>
                  </a:lnTo>
                  <a:lnTo>
                    <a:pt x="255" y="189"/>
                  </a:lnTo>
                  <a:lnTo>
                    <a:pt x="261" y="183"/>
                  </a:lnTo>
                  <a:lnTo>
                    <a:pt x="268" y="178"/>
                  </a:lnTo>
                  <a:lnTo>
                    <a:pt x="273" y="171"/>
                  </a:lnTo>
                  <a:lnTo>
                    <a:pt x="277" y="165"/>
                  </a:lnTo>
                  <a:lnTo>
                    <a:pt x="282" y="157"/>
                  </a:lnTo>
                  <a:lnTo>
                    <a:pt x="285" y="149"/>
                  </a:lnTo>
                  <a:lnTo>
                    <a:pt x="287" y="140"/>
                  </a:lnTo>
                  <a:lnTo>
                    <a:pt x="288" y="132"/>
                  </a:lnTo>
                  <a:lnTo>
                    <a:pt x="289" y="122"/>
                  </a:lnTo>
                  <a:lnTo>
                    <a:pt x="288" y="112"/>
                  </a:lnTo>
                  <a:lnTo>
                    <a:pt x="287" y="102"/>
                  </a:lnTo>
                  <a:lnTo>
                    <a:pt x="286" y="94"/>
                  </a:lnTo>
                  <a:lnTo>
                    <a:pt x="283" y="86"/>
                  </a:lnTo>
                  <a:lnTo>
                    <a:pt x="280" y="78"/>
                  </a:lnTo>
                  <a:lnTo>
                    <a:pt x="276" y="71"/>
                  </a:lnTo>
                  <a:lnTo>
                    <a:pt x="271" y="65"/>
                  </a:lnTo>
                  <a:lnTo>
                    <a:pt x="266" y="58"/>
                  </a:lnTo>
                  <a:lnTo>
                    <a:pt x="259" y="54"/>
                  </a:lnTo>
                  <a:lnTo>
                    <a:pt x="253" y="48"/>
                  </a:lnTo>
                  <a:lnTo>
                    <a:pt x="245" y="45"/>
                  </a:lnTo>
                  <a:lnTo>
                    <a:pt x="236" y="42"/>
                  </a:lnTo>
                  <a:lnTo>
                    <a:pt x="228" y="39"/>
                  </a:lnTo>
                  <a:lnTo>
                    <a:pt x="217" y="36"/>
                  </a:lnTo>
                  <a:lnTo>
                    <a:pt x="207" y="35"/>
                  </a:lnTo>
                  <a:lnTo>
                    <a:pt x="195" y="35"/>
                  </a:lnTo>
                  <a:lnTo>
                    <a:pt x="41" y="35"/>
                  </a:lnTo>
                  <a:lnTo>
                    <a:pt x="41" y="206"/>
                  </a:lnTo>
                  <a:close/>
                  <a:moveTo>
                    <a:pt x="0" y="0"/>
                  </a:moveTo>
                  <a:lnTo>
                    <a:pt x="199" y="0"/>
                  </a:lnTo>
                  <a:lnTo>
                    <a:pt x="212" y="1"/>
                  </a:lnTo>
                  <a:lnTo>
                    <a:pt x="225" y="2"/>
                  </a:lnTo>
                  <a:lnTo>
                    <a:pt x="238" y="4"/>
                  </a:lnTo>
                  <a:lnTo>
                    <a:pt x="249" y="7"/>
                  </a:lnTo>
                  <a:lnTo>
                    <a:pt x="260" y="11"/>
                  </a:lnTo>
                  <a:lnTo>
                    <a:pt x="271" y="15"/>
                  </a:lnTo>
                  <a:lnTo>
                    <a:pt x="282" y="21"/>
                  </a:lnTo>
                  <a:lnTo>
                    <a:pt x="292" y="27"/>
                  </a:lnTo>
                  <a:lnTo>
                    <a:pt x="300" y="34"/>
                  </a:lnTo>
                  <a:lnTo>
                    <a:pt x="308" y="43"/>
                  </a:lnTo>
                  <a:lnTo>
                    <a:pt x="314" y="53"/>
                  </a:lnTo>
                  <a:lnTo>
                    <a:pt x="320" y="62"/>
                  </a:lnTo>
                  <a:lnTo>
                    <a:pt x="324" y="73"/>
                  </a:lnTo>
                  <a:lnTo>
                    <a:pt x="327" y="86"/>
                  </a:lnTo>
                  <a:lnTo>
                    <a:pt x="329" y="99"/>
                  </a:lnTo>
                  <a:lnTo>
                    <a:pt x="330" y="113"/>
                  </a:lnTo>
                  <a:lnTo>
                    <a:pt x="330" y="123"/>
                  </a:lnTo>
                  <a:lnTo>
                    <a:pt x="329" y="134"/>
                  </a:lnTo>
                  <a:lnTo>
                    <a:pt x="327" y="143"/>
                  </a:lnTo>
                  <a:lnTo>
                    <a:pt x="325" y="152"/>
                  </a:lnTo>
                  <a:lnTo>
                    <a:pt x="322" y="161"/>
                  </a:lnTo>
                  <a:lnTo>
                    <a:pt x="319" y="169"/>
                  </a:lnTo>
                  <a:lnTo>
                    <a:pt x="314" y="177"/>
                  </a:lnTo>
                  <a:lnTo>
                    <a:pt x="309" y="184"/>
                  </a:lnTo>
                  <a:lnTo>
                    <a:pt x="303" y="192"/>
                  </a:lnTo>
                  <a:lnTo>
                    <a:pt x="297" y="198"/>
                  </a:lnTo>
                  <a:lnTo>
                    <a:pt x="290" y="204"/>
                  </a:lnTo>
                  <a:lnTo>
                    <a:pt x="283" y="209"/>
                  </a:lnTo>
                  <a:lnTo>
                    <a:pt x="274" y="214"/>
                  </a:lnTo>
                  <a:lnTo>
                    <a:pt x="266" y="218"/>
                  </a:lnTo>
                  <a:lnTo>
                    <a:pt x="256" y="221"/>
                  </a:lnTo>
                  <a:lnTo>
                    <a:pt x="246" y="223"/>
                  </a:lnTo>
                  <a:lnTo>
                    <a:pt x="246" y="224"/>
                  </a:lnTo>
                  <a:lnTo>
                    <a:pt x="256" y="227"/>
                  </a:lnTo>
                  <a:lnTo>
                    <a:pt x="266" y="229"/>
                  </a:lnTo>
                  <a:lnTo>
                    <a:pt x="273" y="232"/>
                  </a:lnTo>
                  <a:lnTo>
                    <a:pt x="281" y="236"/>
                  </a:lnTo>
                  <a:lnTo>
                    <a:pt x="288" y="241"/>
                  </a:lnTo>
                  <a:lnTo>
                    <a:pt x="294" y="246"/>
                  </a:lnTo>
                  <a:lnTo>
                    <a:pt x="299" y="251"/>
                  </a:lnTo>
                  <a:lnTo>
                    <a:pt x="303" y="257"/>
                  </a:lnTo>
                  <a:lnTo>
                    <a:pt x="308" y="263"/>
                  </a:lnTo>
                  <a:lnTo>
                    <a:pt x="311" y="271"/>
                  </a:lnTo>
                  <a:lnTo>
                    <a:pt x="314" y="278"/>
                  </a:lnTo>
                  <a:lnTo>
                    <a:pt x="316" y="286"/>
                  </a:lnTo>
                  <a:lnTo>
                    <a:pt x="320" y="303"/>
                  </a:lnTo>
                  <a:lnTo>
                    <a:pt x="322" y="323"/>
                  </a:lnTo>
                  <a:lnTo>
                    <a:pt x="323" y="350"/>
                  </a:lnTo>
                  <a:lnTo>
                    <a:pt x="326" y="381"/>
                  </a:lnTo>
                  <a:lnTo>
                    <a:pt x="328" y="397"/>
                  </a:lnTo>
                  <a:lnTo>
                    <a:pt x="331" y="411"/>
                  </a:lnTo>
                  <a:lnTo>
                    <a:pt x="334" y="418"/>
                  </a:lnTo>
                  <a:lnTo>
                    <a:pt x="336" y="424"/>
                  </a:lnTo>
                  <a:lnTo>
                    <a:pt x="339" y="430"/>
                  </a:lnTo>
                  <a:lnTo>
                    <a:pt x="342" y="434"/>
                  </a:lnTo>
                  <a:lnTo>
                    <a:pt x="296" y="434"/>
                  </a:lnTo>
                  <a:lnTo>
                    <a:pt x="293" y="426"/>
                  </a:lnTo>
                  <a:lnTo>
                    <a:pt x="290" y="419"/>
                  </a:lnTo>
                  <a:lnTo>
                    <a:pt x="289" y="410"/>
                  </a:lnTo>
                  <a:lnTo>
                    <a:pt x="287" y="400"/>
                  </a:lnTo>
                  <a:lnTo>
                    <a:pt x="286" y="382"/>
                  </a:lnTo>
                  <a:lnTo>
                    <a:pt x="285" y="366"/>
                  </a:lnTo>
                  <a:lnTo>
                    <a:pt x="283" y="343"/>
                  </a:lnTo>
                  <a:lnTo>
                    <a:pt x="281" y="321"/>
                  </a:lnTo>
                  <a:lnTo>
                    <a:pt x="279" y="310"/>
                  </a:lnTo>
                  <a:lnTo>
                    <a:pt x="276" y="299"/>
                  </a:lnTo>
                  <a:lnTo>
                    <a:pt x="273" y="289"/>
                  </a:lnTo>
                  <a:lnTo>
                    <a:pt x="270" y="279"/>
                  </a:lnTo>
                  <a:lnTo>
                    <a:pt x="265" y="271"/>
                  </a:lnTo>
                  <a:lnTo>
                    <a:pt x="259" y="263"/>
                  </a:lnTo>
                  <a:lnTo>
                    <a:pt x="252" y="257"/>
                  </a:lnTo>
                  <a:lnTo>
                    <a:pt x="244" y="251"/>
                  </a:lnTo>
                  <a:lnTo>
                    <a:pt x="234" y="246"/>
                  </a:lnTo>
                  <a:lnTo>
                    <a:pt x="223" y="243"/>
                  </a:lnTo>
                  <a:lnTo>
                    <a:pt x="212" y="242"/>
                  </a:lnTo>
                  <a:lnTo>
                    <a:pt x="198" y="242"/>
                  </a:lnTo>
                  <a:lnTo>
                    <a:pt x="41" y="242"/>
                  </a:lnTo>
                  <a:lnTo>
                    <a:pt x="41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6" name="Freeform 24"/>
            <p:cNvSpPr>
              <a:spLocks noEditPoints="1"/>
            </p:cNvSpPr>
            <p:nvPr/>
          </p:nvSpPr>
          <p:spPr bwMode="auto">
            <a:xfrm>
              <a:off x="2422" y="2439"/>
              <a:ext cx="93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2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6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2" y="46"/>
                  </a:lnTo>
                  <a:lnTo>
                    <a:pt x="184" y="42"/>
                  </a:lnTo>
                  <a:lnTo>
                    <a:pt x="174" y="38"/>
                  </a:lnTo>
                  <a:lnTo>
                    <a:pt x="164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1" y="42"/>
                  </a:lnTo>
                  <a:lnTo>
                    <a:pt x="92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2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7" y="249"/>
                  </a:lnTo>
                  <a:lnTo>
                    <a:pt x="63" y="259"/>
                  </a:lnTo>
                  <a:lnTo>
                    <a:pt x="70" y="268"/>
                  </a:lnTo>
                  <a:lnTo>
                    <a:pt x="78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6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2" y="299"/>
                  </a:lnTo>
                  <a:lnTo>
                    <a:pt x="162" y="298"/>
                  </a:lnTo>
                  <a:lnTo>
                    <a:pt x="171" y="296"/>
                  </a:lnTo>
                  <a:lnTo>
                    <a:pt x="179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1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6" y="278"/>
                  </a:lnTo>
                  <a:lnTo>
                    <a:pt x="250" y="286"/>
                  </a:lnTo>
                  <a:lnTo>
                    <a:pt x="242" y="295"/>
                  </a:lnTo>
                  <a:lnTo>
                    <a:pt x="235" y="302"/>
                  </a:lnTo>
                  <a:lnTo>
                    <a:pt x="226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4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20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6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20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4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7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9" y="24"/>
                  </a:lnTo>
                  <a:lnTo>
                    <a:pt x="230" y="32"/>
                  </a:lnTo>
                  <a:lnTo>
                    <a:pt x="241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7" name="Freeform 25"/>
            <p:cNvSpPr>
              <a:spLocks noEditPoints="1"/>
            </p:cNvSpPr>
            <p:nvPr/>
          </p:nvSpPr>
          <p:spPr bwMode="auto">
            <a:xfrm>
              <a:off x="2532" y="2439"/>
              <a:ext cx="96" cy="146"/>
            </a:xfrm>
            <a:custGeom>
              <a:avLst/>
              <a:gdLst>
                <a:gd name="T0" fmla="*/ 0 w 288"/>
                <a:gd name="T1" fmla="*/ 0 h 438"/>
                <a:gd name="T2" fmla="*/ 0 w 288"/>
                <a:gd name="T3" fmla="*/ 0 h 438"/>
                <a:gd name="T4" fmla="*/ 0 w 288"/>
                <a:gd name="T5" fmla="*/ 0 h 438"/>
                <a:gd name="T6" fmla="*/ 0 w 288"/>
                <a:gd name="T7" fmla="*/ 0 h 438"/>
                <a:gd name="T8" fmla="*/ 0 w 288"/>
                <a:gd name="T9" fmla="*/ 0 h 438"/>
                <a:gd name="T10" fmla="*/ 0 w 288"/>
                <a:gd name="T11" fmla="*/ 0 h 438"/>
                <a:gd name="T12" fmla="*/ 0 w 288"/>
                <a:gd name="T13" fmla="*/ 0 h 438"/>
                <a:gd name="T14" fmla="*/ 0 w 288"/>
                <a:gd name="T15" fmla="*/ 0 h 438"/>
                <a:gd name="T16" fmla="*/ 0 w 288"/>
                <a:gd name="T17" fmla="*/ 0 h 438"/>
                <a:gd name="T18" fmla="*/ 0 w 288"/>
                <a:gd name="T19" fmla="*/ 0 h 438"/>
                <a:gd name="T20" fmla="*/ 0 w 288"/>
                <a:gd name="T21" fmla="*/ 0 h 438"/>
                <a:gd name="T22" fmla="*/ 0 w 288"/>
                <a:gd name="T23" fmla="*/ 0 h 438"/>
                <a:gd name="T24" fmla="*/ 0 w 288"/>
                <a:gd name="T25" fmla="*/ 0 h 438"/>
                <a:gd name="T26" fmla="*/ 0 w 288"/>
                <a:gd name="T27" fmla="*/ 0 h 438"/>
                <a:gd name="T28" fmla="*/ 0 w 288"/>
                <a:gd name="T29" fmla="*/ 0 h 438"/>
                <a:gd name="T30" fmla="*/ 0 w 288"/>
                <a:gd name="T31" fmla="*/ 0 h 438"/>
                <a:gd name="T32" fmla="*/ 0 w 288"/>
                <a:gd name="T33" fmla="*/ 0 h 438"/>
                <a:gd name="T34" fmla="*/ 0 w 288"/>
                <a:gd name="T35" fmla="*/ 0 h 438"/>
                <a:gd name="T36" fmla="*/ 0 w 288"/>
                <a:gd name="T37" fmla="*/ 0 h 438"/>
                <a:gd name="T38" fmla="*/ 0 w 288"/>
                <a:gd name="T39" fmla="*/ 0 h 438"/>
                <a:gd name="T40" fmla="*/ 0 w 288"/>
                <a:gd name="T41" fmla="*/ 0 h 438"/>
                <a:gd name="T42" fmla="*/ 0 w 288"/>
                <a:gd name="T43" fmla="*/ 0 h 438"/>
                <a:gd name="T44" fmla="*/ 0 w 288"/>
                <a:gd name="T45" fmla="*/ 0 h 438"/>
                <a:gd name="T46" fmla="*/ 0 w 288"/>
                <a:gd name="T47" fmla="*/ 0 h 438"/>
                <a:gd name="T48" fmla="*/ 0 w 288"/>
                <a:gd name="T49" fmla="*/ 0 h 438"/>
                <a:gd name="T50" fmla="*/ 0 w 288"/>
                <a:gd name="T51" fmla="*/ 0 h 438"/>
                <a:gd name="T52" fmla="*/ 0 w 288"/>
                <a:gd name="T53" fmla="*/ 0 h 438"/>
                <a:gd name="T54" fmla="*/ 0 w 288"/>
                <a:gd name="T55" fmla="*/ 0 h 438"/>
                <a:gd name="T56" fmla="*/ 0 w 288"/>
                <a:gd name="T57" fmla="*/ 0 h 438"/>
                <a:gd name="T58" fmla="*/ 0 w 288"/>
                <a:gd name="T59" fmla="*/ 0 h 438"/>
                <a:gd name="T60" fmla="*/ 0 w 288"/>
                <a:gd name="T61" fmla="*/ 0 h 438"/>
                <a:gd name="T62" fmla="*/ 0 w 288"/>
                <a:gd name="T63" fmla="*/ 0 h 438"/>
                <a:gd name="T64" fmla="*/ 0 w 288"/>
                <a:gd name="T65" fmla="*/ 0 h 438"/>
                <a:gd name="T66" fmla="*/ 0 w 288"/>
                <a:gd name="T67" fmla="*/ 0 h 438"/>
                <a:gd name="T68" fmla="*/ 0 w 288"/>
                <a:gd name="T69" fmla="*/ 0 h 438"/>
                <a:gd name="T70" fmla="*/ 0 w 288"/>
                <a:gd name="T71" fmla="*/ 0 h 438"/>
                <a:gd name="T72" fmla="*/ 0 w 288"/>
                <a:gd name="T73" fmla="*/ 0 h 438"/>
                <a:gd name="T74" fmla="*/ 0 w 288"/>
                <a:gd name="T75" fmla="*/ 0 h 438"/>
                <a:gd name="T76" fmla="*/ 0 w 288"/>
                <a:gd name="T77" fmla="*/ 0 h 438"/>
                <a:gd name="T78" fmla="*/ 0 w 288"/>
                <a:gd name="T79" fmla="*/ 0 h 438"/>
                <a:gd name="T80" fmla="*/ 0 w 288"/>
                <a:gd name="T81" fmla="*/ 0 h 438"/>
                <a:gd name="T82" fmla="*/ 0 w 288"/>
                <a:gd name="T83" fmla="*/ 0 h 438"/>
                <a:gd name="T84" fmla="*/ 0 w 288"/>
                <a:gd name="T85" fmla="*/ 0 h 438"/>
                <a:gd name="T86" fmla="*/ 0 w 288"/>
                <a:gd name="T87" fmla="*/ 0 h 438"/>
                <a:gd name="T88" fmla="*/ 0 w 288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38"/>
                <a:gd name="T137" fmla="*/ 288 w 288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38">
                  <a:moveTo>
                    <a:pt x="148" y="32"/>
                  </a:moveTo>
                  <a:lnTo>
                    <a:pt x="133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4" y="49"/>
                  </a:lnTo>
                  <a:lnTo>
                    <a:pt x="75" y="56"/>
                  </a:lnTo>
                  <a:lnTo>
                    <a:pt x="68" y="64"/>
                  </a:lnTo>
                  <a:lnTo>
                    <a:pt x="60" y="72"/>
                  </a:lnTo>
                  <a:lnTo>
                    <a:pt x="55" y="82"/>
                  </a:lnTo>
                  <a:lnTo>
                    <a:pt x="49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1" y="203"/>
                  </a:lnTo>
                  <a:lnTo>
                    <a:pt x="43" y="214"/>
                  </a:lnTo>
                  <a:lnTo>
                    <a:pt x="47" y="226"/>
                  </a:lnTo>
                  <a:lnTo>
                    <a:pt x="50" y="237"/>
                  </a:lnTo>
                  <a:lnTo>
                    <a:pt x="56" y="247"/>
                  </a:lnTo>
                  <a:lnTo>
                    <a:pt x="62" y="257"/>
                  </a:lnTo>
                  <a:lnTo>
                    <a:pt x="69" y="267"/>
                  </a:lnTo>
                  <a:lnTo>
                    <a:pt x="77" y="274"/>
                  </a:lnTo>
                  <a:lnTo>
                    <a:pt x="86" y="282"/>
                  </a:lnTo>
                  <a:lnTo>
                    <a:pt x="96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4" y="288"/>
                  </a:lnTo>
                  <a:lnTo>
                    <a:pt x="204" y="282"/>
                  </a:lnTo>
                  <a:lnTo>
                    <a:pt x="211" y="274"/>
                  </a:lnTo>
                  <a:lnTo>
                    <a:pt x="219" y="267"/>
                  </a:lnTo>
                  <a:lnTo>
                    <a:pt x="227" y="257"/>
                  </a:lnTo>
                  <a:lnTo>
                    <a:pt x="232" y="247"/>
                  </a:lnTo>
                  <a:lnTo>
                    <a:pt x="236" y="237"/>
                  </a:lnTo>
                  <a:lnTo>
                    <a:pt x="241" y="226"/>
                  </a:lnTo>
                  <a:lnTo>
                    <a:pt x="244" y="214"/>
                  </a:lnTo>
                  <a:lnTo>
                    <a:pt x="247" y="203"/>
                  </a:lnTo>
                  <a:lnTo>
                    <a:pt x="248" y="190"/>
                  </a:lnTo>
                  <a:lnTo>
                    <a:pt x="249" y="178"/>
                  </a:lnTo>
                  <a:lnTo>
                    <a:pt x="250" y="166"/>
                  </a:lnTo>
                  <a:lnTo>
                    <a:pt x="249" y="153"/>
                  </a:lnTo>
                  <a:lnTo>
                    <a:pt x="248" y="141"/>
                  </a:lnTo>
                  <a:lnTo>
                    <a:pt x="247" y="130"/>
                  </a:lnTo>
                  <a:lnTo>
                    <a:pt x="244" y="118"/>
                  </a:lnTo>
                  <a:lnTo>
                    <a:pt x="241" y="106"/>
                  </a:lnTo>
                  <a:lnTo>
                    <a:pt x="236" y="95"/>
                  </a:lnTo>
                  <a:lnTo>
                    <a:pt x="232" y="84"/>
                  </a:lnTo>
                  <a:lnTo>
                    <a:pt x="227" y="75"/>
                  </a:lnTo>
                  <a:lnTo>
                    <a:pt x="219" y="66"/>
                  </a:lnTo>
                  <a:lnTo>
                    <a:pt x="211" y="57"/>
                  </a:lnTo>
                  <a:lnTo>
                    <a:pt x="204" y="51"/>
                  </a:lnTo>
                  <a:lnTo>
                    <a:pt x="194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1" y="33"/>
                  </a:lnTo>
                  <a:lnTo>
                    <a:pt x="148" y="32"/>
                  </a:lnTo>
                  <a:close/>
                  <a:moveTo>
                    <a:pt x="0" y="10"/>
                  </a:moveTo>
                  <a:lnTo>
                    <a:pt x="34" y="10"/>
                  </a:lnTo>
                  <a:lnTo>
                    <a:pt x="34" y="69"/>
                  </a:lnTo>
                  <a:lnTo>
                    <a:pt x="35" y="69"/>
                  </a:lnTo>
                  <a:lnTo>
                    <a:pt x="40" y="62"/>
                  </a:lnTo>
                  <a:lnTo>
                    <a:pt x="43" y="54"/>
                  </a:lnTo>
                  <a:lnTo>
                    <a:pt x="48" y="46"/>
                  </a:lnTo>
                  <a:lnTo>
                    <a:pt x="54" y="40"/>
                  </a:lnTo>
                  <a:lnTo>
                    <a:pt x="59" y="33"/>
                  </a:lnTo>
                  <a:lnTo>
                    <a:pt x="66" y="28"/>
                  </a:lnTo>
                  <a:lnTo>
                    <a:pt x="72" y="23"/>
                  </a:lnTo>
                  <a:lnTo>
                    <a:pt x="79" y="18"/>
                  </a:lnTo>
                  <a:lnTo>
                    <a:pt x="86" y="14"/>
                  </a:lnTo>
                  <a:lnTo>
                    <a:pt x="95" y="11"/>
                  </a:lnTo>
                  <a:lnTo>
                    <a:pt x="102" y="8"/>
                  </a:lnTo>
                  <a:lnTo>
                    <a:pt x="111" y="5"/>
                  </a:lnTo>
                  <a:lnTo>
                    <a:pt x="120" y="3"/>
                  </a:lnTo>
                  <a:lnTo>
                    <a:pt x="128" y="1"/>
                  </a:lnTo>
                  <a:lnTo>
                    <a:pt x="138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09" y="14"/>
                  </a:lnTo>
                  <a:lnTo>
                    <a:pt x="222" y="21"/>
                  </a:lnTo>
                  <a:lnTo>
                    <a:pt x="234" y="29"/>
                  </a:lnTo>
                  <a:lnTo>
                    <a:pt x="244" y="39"/>
                  </a:lnTo>
                  <a:lnTo>
                    <a:pt x="254" y="50"/>
                  </a:lnTo>
                  <a:lnTo>
                    <a:pt x="262" y="62"/>
                  </a:lnTo>
                  <a:lnTo>
                    <a:pt x="269" y="75"/>
                  </a:lnTo>
                  <a:lnTo>
                    <a:pt x="275" y="89"/>
                  </a:lnTo>
                  <a:lnTo>
                    <a:pt x="279" y="103"/>
                  </a:lnTo>
                  <a:lnTo>
                    <a:pt x="284" y="118"/>
                  </a:lnTo>
                  <a:lnTo>
                    <a:pt x="286" y="133"/>
                  </a:lnTo>
                  <a:lnTo>
                    <a:pt x="288" y="149"/>
                  </a:lnTo>
                  <a:lnTo>
                    <a:pt x="288" y="166"/>
                  </a:lnTo>
                  <a:lnTo>
                    <a:pt x="288" y="183"/>
                  </a:lnTo>
                  <a:lnTo>
                    <a:pt x="286" y="199"/>
                  </a:lnTo>
                  <a:lnTo>
                    <a:pt x="284" y="215"/>
                  </a:lnTo>
                  <a:lnTo>
                    <a:pt x="279" y="230"/>
                  </a:lnTo>
                  <a:lnTo>
                    <a:pt x="275" y="244"/>
                  </a:lnTo>
                  <a:lnTo>
                    <a:pt x="269" y="258"/>
                  </a:lnTo>
                  <a:lnTo>
                    <a:pt x="262" y="270"/>
                  </a:lnTo>
                  <a:lnTo>
                    <a:pt x="254" y="282"/>
                  </a:lnTo>
                  <a:lnTo>
                    <a:pt x="244" y="293"/>
                  </a:lnTo>
                  <a:lnTo>
                    <a:pt x="234" y="302"/>
                  </a:lnTo>
                  <a:lnTo>
                    <a:pt x="222" y="311"/>
                  </a:lnTo>
                  <a:lnTo>
                    <a:pt x="209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9" y="332"/>
                  </a:lnTo>
                  <a:lnTo>
                    <a:pt x="130" y="330"/>
                  </a:lnTo>
                  <a:lnTo>
                    <a:pt x="122" y="329"/>
                  </a:lnTo>
                  <a:lnTo>
                    <a:pt x="113" y="327"/>
                  </a:lnTo>
                  <a:lnTo>
                    <a:pt x="106" y="325"/>
                  </a:lnTo>
                  <a:lnTo>
                    <a:pt x="97" y="322"/>
                  </a:lnTo>
                  <a:lnTo>
                    <a:pt x="89" y="319"/>
                  </a:lnTo>
                  <a:lnTo>
                    <a:pt x="82" y="314"/>
                  </a:lnTo>
                  <a:lnTo>
                    <a:pt x="75" y="310"/>
                  </a:lnTo>
                  <a:lnTo>
                    <a:pt x="68" y="305"/>
                  </a:lnTo>
                  <a:lnTo>
                    <a:pt x="62" y="299"/>
                  </a:lnTo>
                  <a:lnTo>
                    <a:pt x="56" y="293"/>
                  </a:lnTo>
                  <a:lnTo>
                    <a:pt x="50" y="286"/>
                  </a:lnTo>
                  <a:lnTo>
                    <a:pt x="46" y="280"/>
                  </a:lnTo>
                  <a:lnTo>
                    <a:pt x="42" y="271"/>
                  </a:lnTo>
                  <a:lnTo>
                    <a:pt x="39" y="264"/>
                  </a:lnTo>
                  <a:lnTo>
                    <a:pt x="38" y="264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8" name="Freeform 26"/>
            <p:cNvSpPr>
              <a:spLocks/>
            </p:cNvSpPr>
            <p:nvPr/>
          </p:nvSpPr>
          <p:spPr bwMode="auto">
            <a:xfrm>
              <a:off x="2648" y="2442"/>
              <a:ext cx="85" cy="108"/>
            </a:xfrm>
            <a:custGeom>
              <a:avLst/>
              <a:gdLst>
                <a:gd name="T0" fmla="*/ 0 w 255"/>
                <a:gd name="T1" fmla="*/ 0 h 322"/>
                <a:gd name="T2" fmla="*/ 0 w 255"/>
                <a:gd name="T3" fmla="*/ 0 h 322"/>
                <a:gd name="T4" fmla="*/ 0 w 255"/>
                <a:gd name="T5" fmla="*/ 0 h 322"/>
                <a:gd name="T6" fmla="*/ 0 w 255"/>
                <a:gd name="T7" fmla="*/ 0 h 322"/>
                <a:gd name="T8" fmla="*/ 0 w 255"/>
                <a:gd name="T9" fmla="*/ 0 h 322"/>
                <a:gd name="T10" fmla="*/ 0 w 255"/>
                <a:gd name="T11" fmla="*/ 0 h 322"/>
                <a:gd name="T12" fmla="*/ 0 w 255"/>
                <a:gd name="T13" fmla="*/ 0 h 322"/>
                <a:gd name="T14" fmla="*/ 0 w 255"/>
                <a:gd name="T15" fmla="*/ 0 h 322"/>
                <a:gd name="T16" fmla="*/ 0 w 255"/>
                <a:gd name="T17" fmla="*/ 0 h 322"/>
                <a:gd name="T18" fmla="*/ 0 w 255"/>
                <a:gd name="T19" fmla="*/ 0 h 322"/>
                <a:gd name="T20" fmla="*/ 0 w 255"/>
                <a:gd name="T21" fmla="*/ 0 h 322"/>
                <a:gd name="T22" fmla="*/ 0 w 255"/>
                <a:gd name="T23" fmla="*/ 0 h 322"/>
                <a:gd name="T24" fmla="*/ 0 w 255"/>
                <a:gd name="T25" fmla="*/ 0 h 322"/>
                <a:gd name="T26" fmla="*/ 0 w 255"/>
                <a:gd name="T27" fmla="*/ 0 h 322"/>
                <a:gd name="T28" fmla="*/ 0 w 255"/>
                <a:gd name="T29" fmla="*/ 0 h 322"/>
                <a:gd name="T30" fmla="*/ 0 w 255"/>
                <a:gd name="T31" fmla="*/ 0 h 322"/>
                <a:gd name="T32" fmla="*/ 0 w 255"/>
                <a:gd name="T33" fmla="*/ 0 h 322"/>
                <a:gd name="T34" fmla="*/ 0 w 255"/>
                <a:gd name="T35" fmla="*/ 0 h 322"/>
                <a:gd name="T36" fmla="*/ 0 w 255"/>
                <a:gd name="T37" fmla="*/ 0 h 322"/>
                <a:gd name="T38" fmla="*/ 0 w 255"/>
                <a:gd name="T39" fmla="*/ 0 h 322"/>
                <a:gd name="T40" fmla="*/ 0 w 255"/>
                <a:gd name="T41" fmla="*/ 0 h 322"/>
                <a:gd name="T42" fmla="*/ 0 w 255"/>
                <a:gd name="T43" fmla="*/ 0 h 322"/>
                <a:gd name="T44" fmla="*/ 0 w 255"/>
                <a:gd name="T45" fmla="*/ 0 h 322"/>
                <a:gd name="T46" fmla="*/ 0 w 255"/>
                <a:gd name="T47" fmla="*/ 0 h 322"/>
                <a:gd name="T48" fmla="*/ 0 w 255"/>
                <a:gd name="T49" fmla="*/ 0 h 322"/>
                <a:gd name="T50" fmla="*/ 0 w 255"/>
                <a:gd name="T51" fmla="*/ 0 h 322"/>
                <a:gd name="T52" fmla="*/ 0 w 255"/>
                <a:gd name="T53" fmla="*/ 0 h 322"/>
                <a:gd name="T54" fmla="*/ 0 w 255"/>
                <a:gd name="T55" fmla="*/ 0 h 322"/>
                <a:gd name="T56" fmla="*/ 0 w 255"/>
                <a:gd name="T57" fmla="*/ 0 h 322"/>
                <a:gd name="T58" fmla="*/ 0 w 255"/>
                <a:gd name="T59" fmla="*/ 0 h 322"/>
                <a:gd name="T60" fmla="*/ 0 w 255"/>
                <a:gd name="T61" fmla="*/ 0 h 322"/>
                <a:gd name="T62" fmla="*/ 0 w 255"/>
                <a:gd name="T63" fmla="*/ 0 h 322"/>
                <a:gd name="T64" fmla="*/ 0 w 255"/>
                <a:gd name="T65" fmla="*/ 0 h 322"/>
                <a:gd name="T66" fmla="*/ 0 w 255"/>
                <a:gd name="T67" fmla="*/ 0 h 322"/>
                <a:gd name="T68" fmla="*/ 0 w 255"/>
                <a:gd name="T69" fmla="*/ 0 h 322"/>
                <a:gd name="T70" fmla="*/ 0 w 255"/>
                <a:gd name="T71" fmla="*/ 0 h 322"/>
                <a:gd name="T72" fmla="*/ 0 w 255"/>
                <a:gd name="T73" fmla="*/ 0 h 3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5"/>
                <a:gd name="T112" fmla="*/ 0 h 322"/>
                <a:gd name="T113" fmla="*/ 255 w 255"/>
                <a:gd name="T114" fmla="*/ 322 h 32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5" h="322">
                  <a:moveTo>
                    <a:pt x="255" y="313"/>
                  </a:moveTo>
                  <a:lnTo>
                    <a:pt x="220" y="313"/>
                  </a:lnTo>
                  <a:lnTo>
                    <a:pt x="220" y="256"/>
                  </a:lnTo>
                  <a:lnTo>
                    <a:pt x="219" y="256"/>
                  </a:lnTo>
                  <a:lnTo>
                    <a:pt x="215" y="264"/>
                  </a:lnTo>
                  <a:lnTo>
                    <a:pt x="210" y="271"/>
                  </a:lnTo>
                  <a:lnTo>
                    <a:pt x="206" y="278"/>
                  </a:lnTo>
                  <a:lnTo>
                    <a:pt x="200" y="284"/>
                  </a:lnTo>
                  <a:lnTo>
                    <a:pt x="195" y="290"/>
                  </a:lnTo>
                  <a:lnTo>
                    <a:pt x="188" y="296"/>
                  </a:lnTo>
                  <a:lnTo>
                    <a:pt x="182" y="300"/>
                  </a:lnTo>
                  <a:lnTo>
                    <a:pt x="174" y="304"/>
                  </a:lnTo>
                  <a:lnTo>
                    <a:pt x="168" y="309"/>
                  </a:lnTo>
                  <a:lnTo>
                    <a:pt x="160" y="312"/>
                  </a:lnTo>
                  <a:lnTo>
                    <a:pt x="153" y="315"/>
                  </a:lnTo>
                  <a:lnTo>
                    <a:pt x="144" y="317"/>
                  </a:lnTo>
                  <a:lnTo>
                    <a:pt x="136" y="319"/>
                  </a:lnTo>
                  <a:lnTo>
                    <a:pt x="128" y="320"/>
                  </a:lnTo>
                  <a:lnTo>
                    <a:pt x="119" y="322"/>
                  </a:lnTo>
                  <a:lnTo>
                    <a:pt x="111" y="322"/>
                  </a:lnTo>
                  <a:lnTo>
                    <a:pt x="97" y="322"/>
                  </a:lnTo>
                  <a:lnTo>
                    <a:pt x="84" y="319"/>
                  </a:lnTo>
                  <a:lnTo>
                    <a:pt x="71" y="317"/>
                  </a:lnTo>
                  <a:lnTo>
                    <a:pt x="60" y="314"/>
                  </a:lnTo>
                  <a:lnTo>
                    <a:pt x="50" y="309"/>
                  </a:lnTo>
                  <a:lnTo>
                    <a:pt x="41" y="303"/>
                  </a:lnTo>
                  <a:lnTo>
                    <a:pt x="33" y="297"/>
                  </a:lnTo>
                  <a:lnTo>
                    <a:pt x="26" y="290"/>
                  </a:lnTo>
                  <a:lnTo>
                    <a:pt x="20" y="282"/>
                  </a:lnTo>
                  <a:lnTo>
                    <a:pt x="14" y="273"/>
                  </a:lnTo>
                  <a:lnTo>
                    <a:pt x="10" y="263"/>
                  </a:lnTo>
                  <a:lnTo>
                    <a:pt x="7" y="252"/>
                  </a:lnTo>
                  <a:lnTo>
                    <a:pt x="5" y="241"/>
                  </a:lnTo>
                  <a:lnTo>
                    <a:pt x="3" y="229"/>
                  </a:lnTo>
                  <a:lnTo>
                    <a:pt x="1" y="216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04"/>
                  </a:lnTo>
                  <a:lnTo>
                    <a:pt x="39" y="214"/>
                  </a:lnTo>
                  <a:lnTo>
                    <a:pt x="40" y="223"/>
                  </a:lnTo>
                  <a:lnTo>
                    <a:pt x="43" y="232"/>
                  </a:lnTo>
                  <a:lnTo>
                    <a:pt x="45" y="241"/>
                  </a:lnTo>
                  <a:lnTo>
                    <a:pt x="47" y="248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59" y="268"/>
                  </a:lnTo>
                  <a:lnTo>
                    <a:pt x="64" y="273"/>
                  </a:lnTo>
                  <a:lnTo>
                    <a:pt x="71" y="277"/>
                  </a:lnTo>
                  <a:lnTo>
                    <a:pt x="77" y="281"/>
                  </a:lnTo>
                  <a:lnTo>
                    <a:pt x="85" y="284"/>
                  </a:lnTo>
                  <a:lnTo>
                    <a:pt x="93" y="287"/>
                  </a:lnTo>
                  <a:lnTo>
                    <a:pt x="102" y="288"/>
                  </a:lnTo>
                  <a:lnTo>
                    <a:pt x="112" y="289"/>
                  </a:lnTo>
                  <a:lnTo>
                    <a:pt x="122" y="289"/>
                  </a:lnTo>
                  <a:lnTo>
                    <a:pt x="134" y="289"/>
                  </a:lnTo>
                  <a:lnTo>
                    <a:pt x="146" y="287"/>
                  </a:lnTo>
                  <a:lnTo>
                    <a:pt x="156" y="284"/>
                  </a:lnTo>
                  <a:lnTo>
                    <a:pt x="166" y="279"/>
                  </a:lnTo>
                  <a:lnTo>
                    <a:pt x="174" y="273"/>
                  </a:lnTo>
                  <a:lnTo>
                    <a:pt x="182" y="266"/>
                  </a:lnTo>
                  <a:lnTo>
                    <a:pt x="188" y="259"/>
                  </a:lnTo>
                  <a:lnTo>
                    <a:pt x="195" y="250"/>
                  </a:lnTo>
                  <a:lnTo>
                    <a:pt x="200" y="242"/>
                  </a:lnTo>
                  <a:lnTo>
                    <a:pt x="205" y="232"/>
                  </a:lnTo>
                  <a:lnTo>
                    <a:pt x="209" y="221"/>
                  </a:lnTo>
                  <a:lnTo>
                    <a:pt x="211" y="210"/>
                  </a:lnTo>
                  <a:lnTo>
                    <a:pt x="214" y="200"/>
                  </a:lnTo>
                  <a:lnTo>
                    <a:pt x="215" y="188"/>
                  </a:lnTo>
                  <a:lnTo>
                    <a:pt x="216" y="176"/>
                  </a:lnTo>
                  <a:lnTo>
                    <a:pt x="217" y="164"/>
                  </a:lnTo>
                  <a:lnTo>
                    <a:pt x="217" y="0"/>
                  </a:lnTo>
                  <a:lnTo>
                    <a:pt x="255" y="0"/>
                  </a:lnTo>
                  <a:lnTo>
                    <a:pt x="255" y="3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9" name="Freeform 27"/>
            <p:cNvSpPr>
              <a:spLocks noEditPoints="1"/>
            </p:cNvSpPr>
            <p:nvPr/>
          </p:nvSpPr>
          <p:spPr bwMode="auto">
            <a:xfrm>
              <a:off x="2757" y="2402"/>
              <a:ext cx="96" cy="148"/>
            </a:xfrm>
            <a:custGeom>
              <a:avLst/>
              <a:gdLst>
                <a:gd name="T0" fmla="*/ 0 w 288"/>
                <a:gd name="T1" fmla="*/ 0 h 443"/>
                <a:gd name="T2" fmla="*/ 0 w 288"/>
                <a:gd name="T3" fmla="*/ 0 h 443"/>
                <a:gd name="T4" fmla="*/ 0 w 288"/>
                <a:gd name="T5" fmla="*/ 0 h 443"/>
                <a:gd name="T6" fmla="*/ 0 w 288"/>
                <a:gd name="T7" fmla="*/ 0 h 443"/>
                <a:gd name="T8" fmla="*/ 0 w 288"/>
                <a:gd name="T9" fmla="*/ 0 h 443"/>
                <a:gd name="T10" fmla="*/ 0 w 288"/>
                <a:gd name="T11" fmla="*/ 0 h 443"/>
                <a:gd name="T12" fmla="*/ 0 w 288"/>
                <a:gd name="T13" fmla="*/ 0 h 443"/>
                <a:gd name="T14" fmla="*/ 0 w 288"/>
                <a:gd name="T15" fmla="*/ 0 h 443"/>
                <a:gd name="T16" fmla="*/ 0 w 288"/>
                <a:gd name="T17" fmla="*/ 0 h 443"/>
                <a:gd name="T18" fmla="*/ 0 w 288"/>
                <a:gd name="T19" fmla="*/ 0 h 443"/>
                <a:gd name="T20" fmla="*/ 0 w 288"/>
                <a:gd name="T21" fmla="*/ 0 h 443"/>
                <a:gd name="T22" fmla="*/ 0 w 288"/>
                <a:gd name="T23" fmla="*/ 0 h 443"/>
                <a:gd name="T24" fmla="*/ 0 w 288"/>
                <a:gd name="T25" fmla="*/ 0 h 443"/>
                <a:gd name="T26" fmla="*/ 0 w 288"/>
                <a:gd name="T27" fmla="*/ 0 h 443"/>
                <a:gd name="T28" fmla="*/ 0 w 288"/>
                <a:gd name="T29" fmla="*/ 0 h 443"/>
                <a:gd name="T30" fmla="*/ 0 w 288"/>
                <a:gd name="T31" fmla="*/ 0 h 443"/>
                <a:gd name="T32" fmla="*/ 0 w 288"/>
                <a:gd name="T33" fmla="*/ 0 h 443"/>
                <a:gd name="T34" fmla="*/ 0 w 288"/>
                <a:gd name="T35" fmla="*/ 0 h 443"/>
                <a:gd name="T36" fmla="*/ 0 w 288"/>
                <a:gd name="T37" fmla="*/ 0 h 443"/>
                <a:gd name="T38" fmla="*/ 0 w 288"/>
                <a:gd name="T39" fmla="*/ 0 h 443"/>
                <a:gd name="T40" fmla="*/ 0 w 288"/>
                <a:gd name="T41" fmla="*/ 0 h 443"/>
                <a:gd name="T42" fmla="*/ 0 w 288"/>
                <a:gd name="T43" fmla="*/ 0 h 443"/>
                <a:gd name="T44" fmla="*/ 0 w 288"/>
                <a:gd name="T45" fmla="*/ 0 h 443"/>
                <a:gd name="T46" fmla="*/ 0 w 288"/>
                <a:gd name="T47" fmla="*/ 0 h 443"/>
                <a:gd name="T48" fmla="*/ 0 w 288"/>
                <a:gd name="T49" fmla="*/ 0 h 443"/>
                <a:gd name="T50" fmla="*/ 0 w 288"/>
                <a:gd name="T51" fmla="*/ 0 h 443"/>
                <a:gd name="T52" fmla="*/ 0 w 288"/>
                <a:gd name="T53" fmla="*/ 0 h 443"/>
                <a:gd name="T54" fmla="*/ 0 w 288"/>
                <a:gd name="T55" fmla="*/ 0 h 443"/>
                <a:gd name="T56" fmla="*/ 0 w 288"/>
                <a:gd name="T57" fmla="*/ 0 h 443"/>
                <a:gd name="T58" fmla="*/ 0 w 288"/>
                <a:gd name="T59" fmla="*/ 0 h 443"/>
                <a:gd name="T60" fmla="*/ 0 w 288"/>
                <a:gd name="T61" fmla="*/ 0 h 443"/>
                <a:gd name="T62" fmla="*/ 0 w 288"/>
                <a:gd name="T63" fmla="*/ 0 h 443"/>
                <a:gd name="T64" fmla="*/ 0 w 288"/>
                <a:gd name="T65" fmla="*/ 0 h 443"/>
                <a:gd name="T66" fmla="*/ 0 w 288"/>
                <a:gd name="T67" fmla="*/ 0 h 443"/>
                <a:gd name="T68" fmla="*/ 0 w 288"/>
                <a:gd name="T69" fmla="*/ 0 h 443"/>
                <a:gd name="T70" fmla="*/ 0 w 288"/>
                <a:gd name="T71" fmla="*/ 0 h 443"/>
                <a:gd name="T72" fmla="*/ 0 w 288"/>
                <a:gd name="T73" fmla="*/ 0 h 443"/>
                <a:gd name="T74" fmla="*/ 0 w 288"/>
                <a:gd name="T75" fmla="*/ 0 h 443"/>
                <a:gd name="T76" fmla="*/ 0 w 288"/>
                <a:gd name="T77" fmla="*/ 0 h 443"/>
                <a:gd name="T78" fmla="*/ 0 w 288"/>
                <a:gd name="T79" fmla="*/ 0 h 443"/>
                <a:gd name="T80" fmla="*/ 0 w 288"/>
                <a:gd name="T81" fmla="*/ 0 h 443"/>
                <a:gd name="T82" fmla="*/ 0 w 288"/>
                <a:gd name="T83" fmla="*/ 0 h 443"/>
                <a:gd name="T84" fmla="*/ 0 w 288"/>
                <a:gd name="T85" fmla="*/ 0 h 443"/>
                <a:gd name="T86" fmla="*/ 0 w 288"/>
                <a:gd name="T87" fmla="*/ 0 h 443"/>
                <a:gd name="T88" fmla="*/ 0 w 288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43"/>
                <a:gd name="T137" fmla="*/ 288 w 288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43">
                  <a:moveTo>
                    <a:pt x="148" y="143"/>
                  </a:moveTo>
                  <a:lnTo>
                    <a:pt x="132" y="144"/>
                  </a:lnTo>
                  <a:lnTo>
                    <a:pt x="120" y="147"/>
                  </a:lnTo>
                  <a:lnTo>
                    <a:pt x="108" y="150"/>
                  </a:lnTo>
                  <a:lnTo>
                    <a:pt x="96" y="155"/>
                  </a:lnTo>
                  <a:lnTo>
                    <a:pt x="86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2" y="186"/>
                  </a:lnTo>
                  <a:lnTo>
                    <a:pt x="56" y="195"/>
                  </a:lnTo>
                  <a:lnTo>
                    <a:pt x="51" y="206"/>
                  </a:lnTo>
                  <a:lnTo>
                    <a:pt x="47" y="217"/>
                  </a:lnTo>
                  <a:lnTo>
                    <a:pt x="43" y="229"/>
                  </a:lnTo>
                  <a:lnTo>
                    <a:pt x="41" y="241"/>
                  </a:lnTo>
                  <a:lnTo>
                    <a:pt x="39" y="252"/>
                  </a:lnTo>
                  <a:lnTo>
                    <a:pt x="37" y="264"/>
                  </a:lnTo>
                  <a:lnTo>
                    <a:pt x="37" y="277"/>
                  </a:lnTo>
                  <a:lnTo>
                    <a:pt x="37" y="289"/>
                  </a:lnTo>
                  <a:lnTo>
                    <a:pt x="39" y="301"/>
                  </a:lnTo>
                  <a:lnTo>
                    <a:pt x="41" y="314"/>
                  </a:lnTo>
                  <a:lnTo>
                    <a:pt x="43" y="325"/>
                  </a:lnTo>
                  <a:lnTo>
                    <a:pt x="47" y="337"/>
                  </a:lnTo>
                  <a:lnTo>
                    <a:pt x="51" y="348"/>
                  </a:lnTo>
                  <a:lnTo>
                    <a:pt x="56" y="358"/>
                  </a:lnTo>
                  <a:lnTo>
                    <a:pt x="62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6" y="393"/>
                  </a:lnTo>
                  <a:lnTo>
                    <a:pt x="96" y="399"/>
                  </a:lnTo>
                  <a:lnTo>
                    <a:pt x="108" y="404"/>
                  </a:lnTo>
                  <a:lnTo>
                    <a:pt x="120" y="408"/>
                  </a:lnTo>
                  <a:lnTo>
                    <a:pt x="132" y="410"/>
                  </a:lnTo>
                  <a:lnTo>
                    <a:pt x="148" y="410"/>
                  </a:lnTo>
                  <a:lnTo>
                    <a:pt x="161" y="410"/>
                  </a:lnTo>
                  <a:lnTo>
                    <a:pt x="172" y="408"/>
                  </a:lnTo>
                  <a:lnTo>
                    <a:pt x="184" y="404"/>
                  </a:lnTo>
                  <a:lnTo>
                    <a:pt x="194" y="399"/>
                  </a:lnTo>
                  <a:lnTo>
                    <a:pt x="204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6" y="368"/>
                  </a:lnTo>
                  <a:lnTo>
                    <a:pt x="232" y="358"/>
                  </a:lnTo>
                  <a:lnTo>
                    <a:pt x="237" y="348"/>
                  </a:lnTo>
                  <a:lnTo>
                    <a:pt x="240" y="337"/>
                  </a:lnTo>
                  <a:lnTo>
                    <a:pt x="244" y="325"/>
                  </a:lnTo>
                  <a:lnTo>
                    <a:pt x="247" y="314"/>
                  </a:lnTo>
                  <a:lnTo>
                    <a:pt x="249" y="301"/>
                  </a:lnTo>
                  <a:lnTo>
                    <a:pt x="250" y="289"/>
                  </a:lnTo>
                  <a:lnTo>
                    <a:pt x="250" y="277"/>
                  </a:lnTo>
                  <a:lnTo>
                    <a:pt x="250" y="264"/>
                  </a:lnTo>
                  <a:lnTo>
                    <a:pt x="249" y="252"/>
                  </a:lnTo>
                  <a:lnTo>
                    <a:pt x="247" y="241"/>
                  </a:lnTo>
                  <a:lnTo>
                    <a:pt x="244" y="229"/>
                  </a:lnTo>
                  <a:lnTo>
                    <a:pt x="240" y="217"/>
                  </a:lnTo>
                  <a:lnTo>
                    <a:pt x="237" y="206"/>
                  </a:lnTo>
                  <a:lnTo>
                    <a:pt x="232" y="195"/>
                  </a:lnTo>
                  <a:lnTo>
                    <a:pt x="226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4" y="162"/>
                  </a:lnTo>
                  <a:lnTo>
                    <a:pt x="194" y="155"/>
                  </a:lnTo>
                  <a:lnTo>
                    <a:pt x="184" y="150"/>
                  </a:lnTo>
                  <a:lnTo>
                    <a:pt x="172" y="147"/>
                  </a:lnTo>
                  <a:lnTo>
                    <a:pt x="161" y="144"/>
                  </a:lnTo>
                  <a:lnTo>
                    <a:pt x="148" y="143"/>
                  </a:lnTo>
                  <a:close/>
                  <a:moveTo>
                    <a:pt x="0" y="0"/>
                  </a:moveTo>
                  <a:lnTo>
                    <a:pt x="37" y="0"/>
                  </a:lnTo>
                  <a:lnTo>
                    <a:pt x="37" y="180"/>
                  </a:lnTo>
                  <a:lnTo>
                    <a:pt x="39" y="180"/>
                  </a:lnTo>
                  <a:lnTo>
                    <a:pt x="42" y="171"/>
                  </a:lnTo>
                  <a:lnTo>
                    <a:pt x="46" y="164"/>
                  </a:lnTo>
                  <a:lnTo>
                    <a:pt x="50" y="156"/>
                  </a:lnTo>
                  <a:lnTo>
                    <a:pt x="56" y="150"/>
                  </a:lnTo>
                  <a:lnTo>
                    <a:pt x="61" y="144"/>
                  </a:lnTo>
                  <a:lnTo>
                    <a:pt x="68" y="138"/>
                  </a:lnTo>
                  <a:lnTo>
                    <a:pt x="74" y="134"/>
                  </a:lnTo>
                  <a:lnTo>
                    <a:pt x="82" y="128"/>
                  </a:lnTo>
                  <a:lnTo>
                    <a:pt x="89" y="125"/>
                  </a:lnTo>
                  <a:lnTo>
                    <a:pt x="97" y="121"/>
                  </a:lnTo>
                  <a:lnTo>
                    <a:pt x="105" y="119"/>
                  </a:lnTo>
                  <a:lnTo>
                    <a:pt x="113" y="115"/>
                  </a:lnTo>
                  <a:lnTo>
                    <a:pt x="122" y="114"/>
                  </a:lnTo>
                  <a:lnTo>
                    <a:pt x="130" y="112"/>
                  </a:lnTo>
                  <a:lnTo>
                    <a:pt x="139" y="112"/>
                  </a:lnTo>
                  <a:lnTo>
                    <a:pt x="148" y="111"/>
                  </a:lnTo>
                  <a:lnTo>
                    <a:pt x="165" y="112"/>
                  </a:lnTo>
                  <a:lnTo>
                    <a:pt x="181" y="114"/>
                  </a:lnTo>
                  <a:lnTo>
                    <a:pt x="196" y="119"/>
                  </a:lnTo>
                  <a:lnTo>
                    <a:pt x="209" y="125"/>
                  </a:lnTo>
                  <a:lnTo>
                    <a:pt x="222" y="132"/>
                  </a:lnTo>
                  <a:lnTo>
                    <a:pt x="234" y="140"/>
                  </a:lnTo>
                  <a:lnTo>
                    <a:pt x="245" y="150"/>
                  </a:lnTo>
                  <a:lnTo>
                    <a:pt x="253" y="161"/>
                  </a:lnTo>
                  <a:lnTo>
                    <a:pt x="262" y="173"/>
                  </a:lnTo>
                  <a:lnTo>
                    <a:pt x="269" y="186"/>
                  </a:lnTo>
                  <a:lnTo>
                    <a:pt x="275" y="200"/>
                  </a:lnTo>
                  <a:lnTo>
                    <a:pt x="279" y="214"/>
                  </a:lnTo>
                  <a:lnTo>
                    <a:pt x="284" y="229"/>
                  </a:lnTo>
                  <a:lnTo>
                    <a:pt x="286" y="244"/>
                  </a:lnTo>
                  <a:lnTo>
                    <a:pt x="288" y="260"/>
                  </a:lnTo>
                  <a:lnTo>
                    <a:pt x="288" y="277"/>
                  </a:lnTo>
                  <a:lnTo>
                    <a:pt x="288" y="294"/>
                  </a:lnTo>
                  <a:lnTo>
                    <a:pt x="286" y="310"/>
                  </a:lnTo>
                  <a:lnTo>
                    <a:pt x="284" y="326"/>
                  </a:lnTo>
                  <a:lnTo>
                    <a:pt x="279" y="341"/>
                  </a:lnTo>
                  <a:lnTo>
                    <a:pt x="275" y="355"/>
                  </a:lnTo>
                  <a:lnTo>
                    <a:pt x="269" y="369"/>
                  </a:lnTo>
                  <a:lnTo>
                    <a:pt x="262" y="381"/>
                  </a:lnTo>
                  <a:lnTo>
                    <a:pt x="253" y="393"/>
                  </a:lnTo>
                  <a:lnTo>
                    <a:pt x="245" y="404"/>
                  </a:lnTo>
                  <a:lnTo>
                    <a:pt x="234" y="413"/>
                  </a:lnTo>
                  <a:lnTo>
                    <a:pt x="222" y="422"/>
                  </a:lnTo>
                  <a:lnTo>
                    <a:pt x="209" y="430"/>
                  </a:lnTo>
                  <a:lnTo>
                    <a:pt x="196" y="435"/>
                  </a:lnTo>
                  <a:lnTo>
                    <a:pt x="181" y="439"/>
                  </a:lnTo>
                  <a:lnTo>
                    <a:pt x="165" y="441"/>
                  </a:lnTo>
                  <a:lnTo>
                    <a:pt x="148" y="443"/>
                  </a:lnTo>
                  <a:lnTo>
                    <a:pt x="138" y="443"/>
                  </a:lnTo>
                  <a:lnTo>
                    <a:pt x="128" y="441"/>
                  </a:lnTo>
                  <a:lnTo>
                    <a:pt x="120" y="440"/>
                  </a:lnTo>
                  <a:lnTo>
                    <a:pt x="111" y="438"/>
                  </a:lnTo>
                  <a:lnTo>
                    <a:pt x="102" y="436"/>
                  </a:lnTo>
                  <a:lnTo>
                    <a:pt x="95" y="433"/>
                  </a:lnTo>
                  <a:lnTo>
                    <a:pt x="86" y="429"/>
                  </a:lnTo>
                  <a:lnTo>
                    <a:pt x="80" y="424"/>
                  </a:lnTo>
                  <a:lnTo>
                    <a:pt x="72" y="420"/>
                  </a:lnTo>
                  <a:lnTo>
                    <a:pt x="66" y="414"/>
                  </a:lnTo>
                  <a:lnTo>
                    <a:pt x="59" y="409"/>
                  </a:lnTo>
                  <a:lnTo>
                    <a:pt x="54" y="403"/>
                  </a:lnTo>
                  <a:lnTo>
                    <a:pt x="48" y="396"/>
                  </a:lnTo>
                  <a:lnTo>
                    <a:pt x="44" y="390"/>
                  </a:lnTo>
                  <a:lnTo>
                    <a:pt x="40" y="382"/>
                  </a:lnTo>
                  <a:lnTo>
                    <a:pt x="35" y="375"/>
                  </a:lnTo>
                  <a:lnTo>
                    <a:pt x="34" y="375"/>
                  </a:lnTo>
                  <a:lnTo>
                    <a:pt x="34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0" name="Rectangle 28"/>
            <p:cNvSpPr>
              <a:spLocks noChangeArrowheads="1"/>
            </p:cNvSpPr>
            <p:nvPr/>
          </p:nvSpPr>
          <p:spPr bwMode="auto">
            <a:xfrm>
              <a:off x="2873" y="2402"/>
              <a:ext cx="13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1" name="Freeform 29"/>
            <p:cNvSpPr>
              <a:spLocks noEditPoints="1"/>
            </p:cNvSpPr>
            <p:nvPr/>
          </p:nvSpPr>
          <p:spPr bwMode="auto">
            <a:xfrm>
              <a:off x="2911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2" name="Freeform 30"/>
            <p:cNvSpPr>
              <a:spLocks/>
            </p:cNvSpPr>
            <p:nvPr/>
          </p:nvSpPr>
          <p:spPr bwMode="auto">
            <a:xfrm>
              <a:off x="2948" y="2402"/>
              <a:ext cx="90" cy="145"/>
            </a:xfrm>
            <a:custGeom>
              <a:avLst/>
              <a:gdLst>
                <a:gd name="T0" fmla="*/ 0 w 272"/>
                <a:gd name="T1" fmla="*/ 0 h 434"/>
                <a:gd name="T2" fmla="*/ 0 w 272"/>
                <a:gd name="T3" fmla="*/ 0 h 434"/>
                <a:gd name="T4" fmla="*/ 0 w 272"/>
                <a:gd name="T5" fmla="*/ 0 h 434"/>
                <a:gd name="T6" fmla="*/ 0 w 272"/>
                <a:gd name="T7" fmla="*/ 0 h 434"/>
                <a:gd name="T8" fmla="*/ 0 w 272"/>
                <a:gd name="T9" fmla="*/ 0 h 434"/>
                <a:gd name="T10" fmla="*/ 0 w 272"/>
                <a:gd name="T11" fmla="*/ 0 h 434"/>
                <a:gd name="T12" fmla="*/ 0 w 272"/>
                <a:gd name="T13" fmla="*/ 0 h 434"/>
                <a:gd name="T14" fmla="*/ 0 w 272"/>
                <a:gd name="T15" fmla="*/ 0 h 434"/>
                <a:gd name="T16" fmla="*/ 0 w 272"/>
                <a:gd name="T17" fmla="*/ 0 h 434"/>
                <a:gd name="T18" fmla="*/ 0 w 272"/>
                <a:gd name="T19" fmla="*/ 0 h 434"/>
                <a:gd name="T20" fmla="*/ 0 w 272"/>
                <a:gd name="T21" fmla="*/ 0 h 434"/>
                <a:gd name="T22" fmla="*/ 0 w 272"/>
                <a:gd name="T23" fmla="*/ 0 h 434"/>
                <a:gd name="T24" fmla="*/ 0 w 272"/>
                <a:gd name="T25" fmla="*/ 0 h 4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2"/>
                <a:gd name="T40" fmla="*/ 0 h 434"/>
                <a:gd name="T41" fmla="*/ 272 w 272"/>
                <a:gd name="T42" fmla="*/ 434 h 4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2" h="434">
                  <a:moveTo>
                    <a:pt x="0" y="0"/>
                  </a:moveTo>
                  <a:lnTo>
                    <a:pt x="38" y="0"/>
                  </a:lnTo>
                  <a:lnTo>
                    <a:pt x="38" y="272"/>
                  </a:lnTo>
                  <a:lnTo>
                    <a:pt x="212" y="121"/>
                  </a:lnTo>
                  <a:lnTo>
                    <a:pt x="262" y="121"/>
                  </a:lnTo>
                  <a:lnTo>
                    <a:pt x="130" y="236"/>
                  </a:lnTo>
                  <a:lnTo>
                    <a:pt x="272" y="434"/>
                  </a:lnTo>
                  <a:lnTo>
                    <a:pt x="224" y="434"/>
                  </a:lnTo>
                  <a:lnTo>
                    <a:pt x="100" y="263"/>
                  </a:lnTo>
                  <a:lnTo>
                    <a:pt x="38" y="315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3" name="Freeform 31"/>
            <p:cNvSpPr>
              <a:spLocks noEditPoints="1"/>
            </p:cNvSpPr>
            <p:nvPr/>
          </p:nvSpPr>
          <p:spPr bwMode="auto">
            <a:xfrm>
              <a:off x="3043" y="2439"/>
              <a:ext cx="94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1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4" y="103"/>
                  </a:lnTo>
                  <a:lnTo>
                    <a:pt x="230" y="93"/>
                  </a:lnTo>
                  <a:lnTo>
                    <a:pt x="225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1" y="46"/>
                  </a:lnTo>
                  <a:lnTo>
                    <a:pt x="183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0" y="42"/>
                  </a:lnTo>
                  <a:lnTo>
                    <a:pt x="91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8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1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5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8" y="249"/>
                  </a:lnTo>
                  <a:lnTo>
                    <a:pt x="63" y="259"/>
                  </a:lnTo>
                  <a:lnTo>
                    <a:pt x="69" y="268"/>
                  </a:lnTo>
                  <a:lnTo>
                    <a:pt x="77" y="275"/>
                  </a:lnTo>
                  <a:lnTo>
                    <a:pt x="86" y="282"/>
                  </a:lnTo>
                  <a:lnTo>
                    <a:pt x="95" y="288"/>
                  </a:lnTo>
                  <a:lnTo>
                    <a:pt x="105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3" y="299"/>
                  </a:lnTo>
                  <a:lnTo>
                    <a:pt x="161" y="298"/>
                  </a:lnTo>
                  <a:lnTo>
                    <a:pt x="171" y="296"/>
                  </a:lnTo>
                  <a:lnTo>
                    <a:pt x="180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0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5" y="278"/>
                  </a:lnTo>
                  <a:lnTo>
                    <a:pt x="249" y="286"/>
                  </a:lnTo>
                  <a:lnTo>
                    <a:pt x="242" y="295"/>
                  </a:lnTo>
                  <a:lnTo>
                    <a:pt x="234" y="302"/>
                  </a:lnTo>
                  <a:lnTo>
                    <a:pt x="225" y="309"/>
                  </a:lnTo>
                  <a:lnTo>
                    <a:pt x="216" y="315"/>
                  </a:lnTo>
                  <a:lnTo>
                    <a:pt x="206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4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19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5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19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4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6" y="4"/>
                  </a:lnTo>
                  <a:lnTo>
                    <a:pt x="193" y="9"/>
                  </a:lnTo>
                  <a:lnTo>
                    <a:pt x="207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40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4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4" name="Freeform 32"/>
            <p:cNvSpPr>
              <a:spLocks/>
            </p:cNvSpPr>
            <p:nvPr/>
          </p:nvSpPr>
          <p:spPr bwMode="auto">
            <a:xfrm>
              <a:off x="3205" y="2399"/>
              <a:ext cx="113" cy="151"/>
            </a:xfrm>
            <a:custGeom>
              <a:avLst/>
              <a:gdLst>
                <a:gd name="T0" fmla="*/ 0 w 339"/>
                <a:gd name="T1" fmla="*/ 0 h 452"/>
                <a:gd name="T2" fmla="*/ 0 w 339"/>
                <a:gd name="T3" fmla="*/ 0 h 452"/>
                <a:gd name="T4" fmla="*/ 0 w 339"/>
                <a:gd name="T5" fmla="*/ 0 h 452"/>
                <a:gd name="T6" fmla="*/ 0 w 339"/>
                <a:gd name="T7" fmla="*/ 0 h 452"/>
                <a:gd name="T8" fmla="*/ 0 w 339"/>
                <a:gd name="T9" fmla="*/ 0 h 452"/>
                <a:gd name="T10" fmla="*/ 0 w 339"/>
                <a:gd name="T11" fmla="*/ 0 h 452"/>
                <a:gd name="T12" fmla="*/ 0 w 339"/>
                <a:gd name="T13" fmla="*/ 0 h 452"/>
                <a:gd name="T14" fmla="*/ 0 w 339"/>
                <a:gd name="T15" fmla="*/ 0 h 452"/>
                <a:gd name="T16" fmla="*/ 0 w 339"/>
                <a:gd name="T17" fmla="*/ 0 h 452"/>
                <a:gd name="T18" fmla="*/ 0 w 339"/>
                <a:gd name="T19" fmla="*/ 0 h 452"/>
                <a:gd name="T20" fmla="*/ 0 w 339"/>
                <a:gd name="T21" fmla="*/ 0 h 452"/>
                <a:gd name="T22" fmla="*/ 0 w 339"/>
                <a:gd name="T23" fmla="*/ 0 h 452"/>
                <a:gd name="T24" fmla="*/ 0 w 339"/>
                <a:gd name="T25" fmla="*/ 0 h 452"/>
                <a:gd name="T26" fmla="*/ 0 w 339"/>
                <a:gd name="T27" fmla="*/ 0 h 452"/>
                <a:gd name="T28" fmla="*/ 0 w 339"/>
                <a:gd name="T29" fmla="*/ 0 h 452"/>
                <a:gd name="T30" fmla="*/ 0 w 339"/>
                <a:gd name="T31" fmla="*/ 0 h 452"/>
                <a:gd name="T32" fmla="*/ 0 w 339"/>
                <a:gd name="T33" fmla="*/ 0 h 452"/>
                <a:gd name="T34" fmla="*/ 0 w 339"/>
                <a:gd name="T35" fmla="*/ 0 h 452"/>
                <a:gd name="T36" fmla="*/ 0 w 339"/>
                <a:gd name="T37" fmla="*/ 0 h 452"/>
                <a:gd name="T38" fmla="*/ 0 w 339"/>
                <a:gd name="T39" fmla="*/ 0 h 452"/>
                <a:gd name="T40" fmla="*/ 0 w 339"/>
                <a:gd name="T41" fmla="*/ 0 h 452"/>
                <a:gd name="T42" fmla="*/ 0 w 339"/>
                <a:gd name="T43" fmla="*/ 0 h 452"/>
                <a:gd name="T44" fmla="*/ 0 w 339"/>
                <a:gd name="T45" fmla="*/ 0 h 452"/>
                <a:gd name="T46" fmla="*/ 0 w 339"/>
                <a:gd name="T47" fmla="*/ 0 h 452"/>
                <a:gd name="T48" fmla="*/ 0 w 339"/>
                <a:gd name="T49" fmla="*/ 0 h 452"/>
                <a:gd name="T50" fmla="*/ 0 w 339"/>
                <a:gd name="T51" fmla="*/ 0 h 452"/>
                <a:gd name="T52" fmla="*/ 0 w 339"/>
                <a:gd name="T53" fmla="*/ 0 h 452"/>
                <a:gd name="T54" fmla="*/ 0 w 339"/>
                <a:gd name="T55" fmla="*/ 0 h 452"/>
                <a:gd name="T56" fmla="*/ 0 w 339"/>
                <a:gd name="T57" fmla="*/ 0 h 452"/>
                <a:gd name="T58" fmla="*/ 0 w 339"/>
                <a:gd name="T59" fmla="*/ 0 h 452"/>
                <a:gd name="T60" fmla="*/ 0 w 339"/>
                <a:gd name="T61" fmla="*/ 0 h 452"/>
                <a:gd name="T62" fmla="*/ 0 w 339"/>
                <a:gd name="T63" fmla="*/ 0 h 452"/>
                <a:gd name="T64" fmla="*/ 0 w 339"/>
                <a:gd name="T65" fmla="*/ 0 h 452"/>
                <a:gd name="T66" fmla="*/ 0 w 339"/>
                <a:gd name="T67" fmla="*/ 0 h 452"/>
                <a:gd name="T68" fmla="*/ 0 w 339"/>
                <a:gd name="T69" fmla="*/ 0 h 452"/>
                <a:gd name="T70" fmla="*/ 0 w 339"/>
                <a:gd name="T71" fmla="*/ 0 h 452"/>
                <a:gd name="T72" fmla="*/ 0 w 339"/>
                <a:gd name="T73" fmla="*/ 0 h 452"/>
                <a:gd name="T74" fmla="*/ 0 w 339"/>
                <a:gd name="T75" fmla="*/ 0 h 452"/>
                <a:gd name="T76" fmla="*/ 0 w 339"/>
                <a:gd name="T77" fmla="*/ 0 h 452"/>
                <a:gd name="T78" fmla="*/ 0 w 339"/>
                <a:gd name="T79" fmla="*/ 0 h 452"/>
                <a:gd name="T80" fmla="*/ 0 w 339"/>
                <a:gd name="T81" fmla="*/ 0 h 452"/>
                <a:gd name="T82" fmla="*/ 0 w 339"/>
                <a:gd name="T83" fmla="*/ 0 h 452"/>
                <a:gd name="T84" fmla="*/ 0 w 339"/>
                <a:gd name="T85" fmla="*/ 0 h 452"/>
                <a:gd name="T86" fmla="*/ 0 w 339"/>
                <a:gd name="T87" fmla="*/ 0 h 452"/>
                <a:gd name="T88" fmla="*/ 0 w 339"/>
                <a:gd name="T89" fmla="*/ 0 h 452"/>
                <a:gd name="T90" fmla="*/ 0 w 339"/>
                <a:gd name="T91" fmla="*/ 0 h 452"/>
                <a:gd name="T92" fmla="*/ 0 w 339"/>
                <a:gd name="T93" fmla="*/ 0 h 452"/>
                <a:gd name="T94" fmla="*/ 0 w 339"/>
                <a:gd name="T95" fmla="*/ 0 h 452"/>
                <a:gd name="T96" fmla="*/ 0 w 339"/>
                <a:gd name="T97" fmla="*/ 0 h 452"/>
                <a:gd name="T98" fmla="*/ 0 w 339"/>
                <a:gd name="T99" fmla="*/ 0 h 452"/>
                <a:gd name="T100" fmla="*/ 0 w 339"/>
                <a:gd name="T101" fmla="*/ 0 h 452"/>
                <a:gd name="T102" fmla="*/ 0 w 339"/>
                <a:gd name="T103" fmla="*/ 0 h 452"/>
                <a:gd name="T104" fmla="*/ 0 w 339"/>
                <a:gd name="T105" fmla="*/ 0 h 452"/>
                <a:gd name="T106" fmla="*/ 0 w 339"/>
                <a:gd name="T107" fmla="*/ 0 h 452"/>
                <a:gd name="T108" fmla="*/ 0 w 339"/>
                <a:gd name="T109" fmla="*/ 0 h 452"/>
                <a:gd name="T110" fmla="*/ 0 w 339"/>
                <a:gd name="T111" fmla="*/ 0 h 452"/>
                <a:gd name="T112" fmla="*/ 0 w 339"/>
                <a:gd name="T113" fmla="*/ 0 h 452"/>
                <a:gd name="T114" fmla="*/ 0 w 339"/>
                <a:gd name="T115" fmla="*/ 0 h 452"/>
                <a:gd name="T116" fmla="*/ 0 w 339"/>
                <a:gd name="T117" fmla="*/ 0 h 452"/>
                <a:gd name="T118" fmla="*/ 0 w 339"/>
                <a:gd name="T119" fmla="*/ 0 h 452"/>
                <a:gd name="T120" fmla="*/ 0 w 339"/>
                <a:gd name="T121" fmla="*/ 0 h 452"/>
                <a:gd name="T122" fmla="*/ 0 w 339"/>
                <a:gd name="T123" fmla="*/ 0 h 4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9"/>
                <a:gd name="T187" fmla="*/ 0 h 452"/>
                <a:gd name="T188" fmla="*/ 339 w 339"/>
                <a:gd name="T189" fmla="*/ 452 h 4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9" h="452">
                  <a:moveTo>
                    <a:pt x="41" y="300"/>
                  </a:moveTo>
                  <a:lnTo>
                    <a:pt x="42" y="317"/>
                  </a:lnTo>
                  <a:lnTo>
                    <a:pt x="43" y="331"/>
                  </a:lnTo>
                  <a:lnTo>
                    <a:pt x="47" y="344"/>
                  </a:lnTo>
                  <a:lnTo>
                    <a:pt x="52" y="355"/>
                  </a:lnTo>
                  <a:lnTo>
                    <a:pt x="57" y="366"/>
                  </a:lnTo>
                  <a:lnTo>
                    <a:pt x="65" y="376"/>
                  </a:lnTo>
                  <a:lnTo>
                    <a:pt x="73" y="385"/>
                  </a:lnTo>
                  <a:lnTo>
                    <a:pt x="81" y="392"/>
                  </a:lnTo>
                  <a:lnTo>
                    <a:pt x="92" y="398"/>
                  </a:lnTo>
                  <a:lnTo>
                    <a:pt x="103" y="403"/>
                  </a:lnTo>
                  <a:lnTo>
                    <a:pt x="115" y="407"/>
                  </a:lnTo>
                  <a:lnTo>
                    <a:pt x="127" y="411"/>
                  </a:lnTo>
                  <a:lnTo>
                    <a:pt x="141" y="414"/>
                  </a:lnTo>
                  <a:lnTo>
                    <a:pt x="154" y="415"/>
                  </a:lnTo>
                  <a:lnTo>
                    <a:pt x="169" y="416"/>
                  </a:lnTo>
                  <a:lnTo>
                    <a:pt x="183" y="417"/>
                  </a:lnTo>
                  <a:lnTo>
                    <a:pt x="191" y="416"/>
                  </a:lnTo>
                  <a:lnTo>
                    <a:pt x="201" y="415"/>
                  </a:lnTo>
                  <a:lnTo>
                    <a:pt x="211" y="414"/>
                  </a:lnTo>
                  <a:lnTo>
                    <a:pt x="221" y="412"/>
                  </a:lnTo>
                  <a:lnTo>
                    <a:pt x="230" y="408"/>
                  </a:lnTo>
                  <a:lnTo>
                    <a:pt x="239" y="405"/>
                  </a:lnTo>
                  <a:lnTo>
                    <a:pt x="249" y="401"/>
                  </a:lnTo>
                  <a:lnTo>
                    <a:pt x="257" y="396"/>
                  </a:lnTo>
                  <a:lnTo>
                    <a:pt x="266" y="391"/>
                  </a:lnTo>
                  <a:lnTo>
                    <a:pt x="273" y="385"/>
                  </a:lnTo>
                  <a:lnTo>
                    <a:pt x="280" y="377"/>
                  </a:lnTo>
                  <a:lnTo>
                    <a:pt x="286" y="369"/>
                  </a:lnTo>
                  <a:lnTo>
                    <a:pt x="291" y="360"/>
                  </a:lnTo>
                  <a:lnTo>
                    <a:pt x="295" y="350"/>
                  </a:lnTo>
                  <a:lnTo>
                    <a:pt x="297" y="340"/>
                  </a:lnTo>
                  <a:lnTo>
                    <a:pt x="297" y="328"/>
                  </a:lnTo>
                  <a:lnTo>
                    <a:pt x="297" y="320"/>
                  </a:lnTo>
                  <a:lnTo>
                    <a:pt x="295" y="311"/>
                  </a:lnTo>
                  <a:lnTo>
                    <a:pt x="293" y="304"/>
                  </a:lnTo>
                  <a:lnTo>
                    <a:pt x="290" y="297"/>
                  </a:lnTo>
                  <a:lnTo>
                    <a:pt x="285" y="291"/>
                  </a:lnTo>
                  <a:lnTo>
                    <a:pt x="280" y="285"/>
                  </a:lnTo>
                  <a:lnTo>
                    <a:pt x="275" y="280"/>
                  </a:lnTo>
                  <a:lnTo>
                    <a:pt x="268" y="274"/>
                  </a:lnTo>
                  <a:lnTo>
                    <a:pt x="255" y="266"/>
                  </a:lnTo>
                  <a:lnTo>
                    <a:pt x="240" y="259"/>
                  </a:lnTo>
                  <a:lnTo>
                    <a:pt x="224" y="254"/>
                  </a:lnTo>
                  <a:lnTo>
                    <a:pt x="209" y="251"/>
                  </a:lnTo>
                  <a:lnTo>
                    <a:pt x="111" y="227"/>
                  </a:lnTo>
                  <a:lnTo>
                    <a:pt x="93" y="222"/>
                  </a:lnTo>
                  <a:lnTo>
                    <a:pt x="75" y="214"/>
                  </a:lnTo>
                  <a:lnTo>
                    <a:pt x="67" y="211"/>
                  </a:lnTo>
                  <a:lnTo>
                    <a:pt x="59" y="205"/>
                  </a:lnTo>
                  <a:lnTo>
                    <a:pt x="51" y="201"/>
                  </a:lnTo>
                  <a:lnTo>
                    <a:pt x="45" y="195"/>
                  </a:lnTo>
                  <a:lnTo>
                    <a:pt x="38" y="189"/>
                  </a:lnTo>
                  <a:lnTo>
                    <a:pt x="32" y="182"/>
                  </a:lnTo>
                  <a:lnTo>
                    <a:pt x="26" y="174"/>
                  </a:lnTo>
                  <a:lnTo>
                    <a:pt x="22" y="165"/>
                  </a:lnTo>
                  <a:lnTo>
                    <a:pt x="19" y="156"/>
                  </a:lnTo>
                  <a:lnTo>
                    <a:pt x="16" y="146"/>
                  </a:lnTo>
                  <a:lnTo>
                    <a:pt x="14" y="134"/>
                  </a:lnTo>
                  <a:lnTo>
                    <a:pt x="14" y="122"/>
                  </a:lnTo>
                  <a:lnTo>
                    <a:pt x="14" y="114"/>
                  </a:lnTo>
                  <a:lnTo>
                    <a:pt x="15" y="105"/>
                  </a:lnTo>
                  <a:lnTo>
                    <a:pt x="18" y="95"/>
                  </a:lnTo>
                  <a:lnTo>
                    <a:pt x="21" y="85"/>
                  </a:lnTo>
                  <a:lnTo>
                    <a:pt x="24" y="75"/>
                  </a:lnTo>
                  <a:lnTo>
                    <a:pt x="29" y="65"/>
                  </a:lnTo>
                  <a:lnTo>
                    <a:pt x="36" y="55"/>
                  </a:lnTo>
                  <a:lnTo>
                    <a:pt x="43" y="45"/>
                  </a:lnTo>
                  <a:lnTo>
                    <a:pt x="52" y="36"/>
                  </a:lnTo>
                  <a:lnTo>
                    <a:pt x="63" y="27"/>
                  </a:lnTo>
                  <a:lnTo>
                    <a:pt x="75" y="20"/>
                  </a:lnTo>
                  <a:lnTo>
                    <a:pt x="89" y="13"/>
                  </a:lnTo>
                  <a:lnTo>
                    <a:pt x="104" y="8"/>
                  </a:lnTo>
                  <a:lnTo>
                    <a:pt x="122" y="3"/>
                  </a:lnTo>
                  <a:lnTo>
                    <a:pt x="142" y="1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6" y="2"/>
                  </a:lnTo>
                  <a:lnTo>
                    <a:pt x="211" y="4"/>
                  </a:lnTo>
                  <a:lnTo>
                    <a:pt x="225" y="9"/>
                  </a:lnTo>
                  <a:lnTo>
                    <a:pt x="239" y="13"/>
                  </a:lnTo>
                  <a:lnTo>
                    <a:pt x="252" y="20"/>
                  </a:lnTo>
                  <a:lnTo>
                    <a:pt x="265" y="26"/>
                  </a:lnTo>
                  <a:lnTo>
                    <a:pt x="276" y="34"/>
                  </a:lnTo>
                  <a:lnTo>
                    <a:pt x="286" y="43"/>
                  </a:lnTo>
                  <a:lnTo>
                    <a:pt x="296" y="53"/>
                  </a:lnTo>
                  <a:lnTo>
                    <a:pt x="304" y="64"/>
                  </a:lnTo>
                  <a:lnTo>
                    <a:pt x="311" y="76"/>
                  </a:lnTo>
                  <a:lnTo>
                    <a:pt x="317" y="90"/>
                  </a:lnTo>
                  <a:lnTo>
                    <a:pt x="321" y="104"/>
                  </a:lnTo>
                  <a:lnTo>
                    <a:pt x="323" y="119"/>
                  </a:lnTo>
                  <a:lnTo>
                    <a:pt x="324" y="135"/>
                  </a:lnTo>
                  <a:lnTo>
                    <a:pt x="282" y="135"/>
                  </a:lnTo>
                  <a:lnTo>
                    <a:pt x="281" y="123"/>
                  </a:lnTo>
                  <a:lnTo>
                    <a:pt x="279" y="111"/>
                  </a:lnTo>
                  <a:lnTo>
                    <a:pt x="276" y="102"/>
                  </a:lnTo>
                  <a:lnTo>
                    <a:pt x="271" y="92"/>
                  </a:lnTo>
                  <a:lnTo>
                    <a:pt x="266" y="83"/>
                  </a:lnTo>
                  <a:lnTo>
                    <a:pt x="261" y="75"/>
                  </a:lnTo>
                  <a:lnTo>
                    <a:pt x="253" y="67"/>
                  </a:lnTo>
                  <a:lnTo>
                    <a:pt x="245" y="61"/>
                  </a:lnTo>
                  <a:lnTo>
                    <a:pt x="237" y="54"/>
                  </a:lnTo>
                  <a:lnTo>
                    <a:pt x="228" y="50"/>
                  </a:lnTo>
                  <a:lnTo>
                    <a:pt x="218" y="45"/>
                  </a:lnTo>
                  <a:lnTo>
                    <a:pt x="209" y="41"/>
                  </a:lnTo>
                  <a:lnTo>
                    <a:pt x="198" y="39"/>
                  </a:lnTo>
                  <a:lnTo>
                    <a:pt x="187" y="37"/>
                  </a:lnTo>
                  <a:lnTo>
                    <a:pt x="175" y="36"/>
                  </a:lnTo>
                  <a:lnTo>
                    <a:pt x="164" y="36"/>
                  </a:lnTo>
                  <a:lnTo>
                    <a:pt x="154" y="36"/>
                  </a:lnTo>
                  <a:lnTo>
                    <a:pt x="143" y="37"/>
                  </a:lnTo>
                  <a:lnTo>
                    <a:pt x="133" y="38"/>
                  </a:lnTo>
                  <a:lnTo>
                    <a:pt x="123" y="40"/>
                  </a:lnTo>
                  <a:lnTo>
                    <a:pt x="114" y="42"/>
                  </a:lnTo>
                  <a:lnTo>
                    <a:pt x="105" y="45"/>
                  </a:lnTo>
                  <a:lnTo>
                    <a:pt x="96" y="50"/>
                  </a:lnTo>
                  <a:lnTo>
                    <a:pt x="89" y="54"/>
                  </a:lnTo>
                  <a:lnTo>
                    <a:pt x="81" y="60"/>
                  </a:lnTo>
                  <a:lnTo>
                    <a:pt x="75" y="66"/>
                  </a:lnTo>
                  <a:lnTo>
                    <a:pt x="69" y="72"/>
                  </a:lnTo>
                  <a:lnTo>
                    <a:pt x="65" y="81"/>
                  </a:lnTo>
                  <a:lnTo>
                    <a:pt x="61" y="90"/>
                  </a:lnTo>
                  <a:lnTo>
                    <a:pt x="57" y="99"/>
                  </a:lnTo>
                  <a:lnTo>
                    <a:pt x="56" y="110"/>
                  </a:lnTo>
                  <a:lnTo>
                    <a:pt x="55" y="121"/>
                  </a:lnTo>
                  <a:lnTo>
                    <a:pt x="55" y="129"/>
                  </a:lnTo>
                  <a:lnTo>
                    <a:pt x="56" y="136"/>
                  </a:lnTo>
                  <a:lnTo>
                    <a:pt x="59" y="142"/>
                  </a:lnTo>
                  <a:lnTo>
                    <a:pt x="61" y="148"/>
                  </a:lnTo>
                  <a:lnTo>
                    <a:pt x="64" y="153"/>
                  </a:lnTo>
                  <a:lnTo>
                    <a:pt x="67" y="158"/>
                  </a:lnTo>
                  <a:lnTo>
                    <a:pt x="70" y="163"/>
                  </a:lnTo>
                  <a:lnTo>
                    <a:pt x="75" y="166"/>
                  </a:lnTo>
                  <a:lnTo>
                    <a:pt x="84" y="174"/>
                  </a:lnTo>
                  <a:lnTo>
                    <a:pt x="95" y="179"/>
                  </a:lnTo>
                  <a:lnTo>
                    <a:pt x="108" y="184"/>
                  </a:lnTo>
                  <a:lnTo>
                    <a:pt x="121" y="188"/>
                  </a:lnTo>
                  <a:lnTo>
                    <a:pt x="227" y="214"/>
                  </a:lnTo>
                  <a:lnTo>
                    <a:pt x="249" y="220"/>
                  </a:lnTo>
                  <a:lnTo>
                    <a:pt x="270" y="229"/>
                  </a:lnTo>
                  <a:lnTo>
                    <a:pt x="280" y="233"/>
                  </a:lnTo>
                  <a:lnTo>
                    <a:pt x="290" y="239"/>
                  </a:lnTo>
                  <a:lnTo>
                    <a:pt x="298" y="244"/>
                  </a:lnTo>
                  <a:lnTo>
                    <a:pt x="306" y="251"/>
                  </a:lnTo>
                  <a:lnTo>
                    <a:pt x="313" y="257"/>
                  </a:lnTo>
                  <a:lnTo>
                    <a:pt x="320" y="265"/>
                  </a:lnTo>
                  <a:lnTo>
                    <a:pt x="325" y="273"/>
                  </a:lnTo>
                  <a:lnTo>
                    <a:pt x="330" y="283"/>
                  </a:lnTo>
                  <a:lnTo>
                    <a:pt x="334" y="293"/>
                  </a:lnTo>
                  <a:lnTo>
                    <a:pt x="337" y="304"/>
                  </a:lnTo>
                  <a:lnTo>
                    <a:pt x="338" y="315"/>
                  </a:lnTo>
                  <a:lnTo>
                    <a:pt x="339" y="328"/>
                  </a:lnTo>
                  <a:lnTo>
                    <a:pt x="338" y="341"/>
                  </a:lnTo>
                  <a:lnTo>
                    <a:pt x="335" y="360"/>
                  </a:lnTo>
                  <a:lnTo>
                    <a:pt x="332" y="369"/>
                  </a:lnTo>
                  <a:lnTo>
                    <a:pt x="327" y="380"/>
                  </a:lnTo>
                  <a:lnTo>
                    <a:pt x="321" y="391"/>
                  </a:lnTo>
                  <a:lnTo>
                    <a:pt x="313" y="401"/>
                  </a:lnTo>
                  <a:lnTo>
                    <a:pt x="305" y="411"/>
                  </a:lnTo>
                  <a:lnTo>
                    <a:pt x="293" y="420"/>
                  </a:lnTo>
                  <a:lnTo>
                    <a:pt x="280" y="429"/>
                  </a:lnTo>
                  <a:lnTo>
                    <a:pt x="264" y="436"/>
                  </a:lnTo>
                  <a:lnTo>
                    <a:pt x="255" y="440"/>
                  </a:lnTo>
                  <a:lnTo>
                    <a:pt x="245" y="443"/>
                  </a:lnTo>
                  <a:lnTo>
                    <a:pt x="236" y="445"/>
                  </a:lnTo>
                  <a:lnTo>
                    <a:pt x="225" y="447"/>
                  </a:lnTo>
                  <a:lnTo>
                    <a:pt x="213" y="449"/>
                  </a:lnTo>
                  <a:lnTo>
                    <a:pt x="200" y="450"/>
                  </a:lnTo>
                  <a:lnTo>
                    <a:pt x="187" y="452"/>
                  </a:lnTo>
                  <a:lnTo>
                    <a:pt x="173" y="452"/>
                  </a:lnTo>
                  <a:lnTo>
                    <a:pt x="155" y="452"/>
                  </a:lnTo>
                  <a:lnTo>
                    <a:pt x="136" y="449"/>
                  </a:lnTo>
                  <a:lnTo>
                    <a:pt x="119" y="447"/>
                  </a:lnTo>
                  <a:lnTo>
                    <a:pt x="102" y="443"/>
                  </a:lnTo>
                  <a:lnTo>
                    <a:pt x="87" y="438"/>
                  </a:lnTo>
                  <a:lnTo>
                    <a:pt x="73" y="432"/>
                  </a:lnTo>
                  <a:lnTo>
                    <a:pt x="59" y="425"/>
                  </a:lnTo>
                  <a:lnTo>
                    <a:pt x="47" y="416"/>
                  </a:lnTo>
                  <a:lnTo>
                    <a:pt x="36" y="405"/>
                  </a:lnTo>
                  <a:lnTo>
                    <a:pt x="26" y="394"/>
                  </a:lnTo>
                  <a:lnTo>
                    <a:pt x="18" y="382"/>
                  </a:lnTo>
                  <a:lnTo>
                    <a:pt x="11" y="368"/>
                  </a:lnTo>
                  <a:lnTo>
                    <a:pt x="6" y="353"/>
                  </a:lnTo>
                  <a:lnTo>
                    <a:pt x="2" y="337"/>
                  </a:lnTo>
                  <a:lnTo>
                    <a:pt x="0" y="319"/>
                  </a:lnTo>
                  <a:lnTo>
                    <a:pt x="0" y="300"/>
                  </a:lnTo>
                  <a:lnTo>
                    <a:pt x="41" y="3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5" name="Rectangle 33"/>
            <p:cNvSpPr>
              <a:spLocks noChangeArrowheads="1"/>
            </p:cNvSpPr>
            <p:nvPr/>
          </p:nvSpPr>
          <p:spPr bwMode="auto">
            <a:xfrm>
              <a:off x="3338" y="2402"/>
              <a:ext cx="12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6" name="Freeform 34"/>
            <p:cNvSpPr>
              <a:spLocks noEditPoints="1"/>
            </p:cNvSpPr>
            <p:nvPr/>
          </p:nvSpPr>
          <p:spPr bwMode="auto">
            <a:xfrm>
              <a:off x="3370" y="2439"/>
              <a:ext cx="98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8" y="227"/>
                  </a:lnTo>
                  <a:lnTo>
                    <a:pt x="53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4"/>
                  </a:lnTo>
                  <a:lnTo>
                    <a:pt x="89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0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0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89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3" y="95"/>
                  </a:lnTo>
                  <a:lnTo>
                    <a:pt x="48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4" y="311"/>
                  </a:lnTo>
                  <a:lnTo>
                    <a:pt x="211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0" y="330"/>
                  </a:lnTo>
                  <a:lnTo>
                    <a:pt x="114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7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1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1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7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8" y="8"/>
                  </a:lnTo>
                  <a:lnTo>
                    <a:pt x="114" y="3"/>
                  </a:lnTo>
                  <a:lnTo>
                    <a:pt x="130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11" y="14"/>
                  </a:lnTo>
                  <a:lnTo>
                    <a:pt x="224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7" name="Freeform 35"/>
            <p:cNvSpPr>
              <a:spLocks/>
            </p:cNvSpPr>
            <p:nvPr/>
          </p:nvSpPr>
          <p:spPr bwMode="auto">
            <a:xfrm>
              <a:off x="3475" y="2442"/>
              <a:ext cx="93" cy="105"/>
            </a:xfrm>
            <a:custGeom>
              <a:avLst/>
              <a:gdLst>
                <a:gd name="T0" fmla="*/ 0 w 279"/>
                <a:gd name="T1" fmla="*/ 0 h 313"/>
                <a:gd name="T2" fmla="*/ 0 w 279"/>
                <a:gd name="T3" fmla="*/ 0 h 313"/>
                <a:gd name="T4" fmla="*/ 0 w 279"/>
                <a:gd name="T5" fmla="*/ 0 h 313"/>
                <a:gd name="T6" fmla="*/ 0 w 279"/>
                <a:gd name="T7" fmla="*/ 0 h 313"/>
                <a:gd name="T8" fmla="*/ 0 w 279"/>
                <a:gd name="T9" fmla="*/ 0 h 313"/>
                <a:gd name="T10" fmla="*/ 0 w 279"/>
                <a:gd name="T11" fmla="*/ 0 h 313"/>
                <a:gd name="T12" fmla="*/ 0 w 279"/>
                <a:gd name="T13" fmla="*/ 0 h 313"/>
                <a:gd name="T14" fmla="*/ 0 w 279"/>
                <a:gd name="T15" fmla="*/ 0 h 313"/>
                <a:gd name="T16" fmla="*/ 0 w 279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9"/>
                <a:gd name="T28" fmla="*/ 0 h 313"/>
                <a:gd name="T29" fmla="*/ 279 w 279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9" h="313">
                  <a:moveTo>
                    <a:pt x="0" y="0"/>
                  </a:moveTo>
                  <a:lnTo>
                    <a:pt x="42" y="0"/>
                  </a:lnTo>
                  <a:lnTo>
                    <a:pt x="141" y="274"/>
                  </a:lnTo>
                  <a:lnTo>
                    <a:pt x="143" y="274"/>
                  </a:lnTo>
                  <a:lnTo>
                    <a:pt x="239" y="0"/>
                  </a:lnTo>
                  <a:lnTo>
                    <a:pt x="279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8" name="Freeform 36"/>
            <p:cNvSpPr>
              <a:spLocks noEditPoints="1"/>
            </p:cNvSpPr>
            <p:nvPr/>
          </p:nvSpPr>
          <p:spPr bwMode="auto">
            <a:xfrm>
              <a:off x="3576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3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2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8" y="145"/>
                  </a:lnTo>
                  <a:lnTo>
                    <a:pt x="240" y="145"/>
                  </a:lnTo>
                  <a:close/>
                  <a:moveTo>
                    <a:pt x="38" y="176"/>
                  </a:moveTo>
                  <a:lnTo>
                    <a:pt x="38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0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0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4" y="278"/>
                  </a:lnTo>
                  <a:lnTo>
                    <a:pt x="248" y="286"/>
                  </a:lnTo>
                  <a:lnTo>
                    <a:pt x="241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4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6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2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5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5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2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6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8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8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9" name="Freeform 37"/>
            <p:cNvSpPr>
              <a:spLocks/>
            </p:cNvSpPr>
            <p:nvPr/>
          </p:nvSpPr>
          <p:spPr bwMode="auto">
            <a:xfrm>
              <a:off x="3686" y="2439"/>
              <a:ext cx="84" cy="108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5" y="50"/>
                  </a:lnTo>
                  <a:lnTo>
                    <a:pt x="50" y="43"/>
                  </a:lnTo>
                  <a:lnTo>
                    <a:pt x="55" y="38"/>
                  </a:lnTo>
                  <a:lnTo>
                    <a:pt x="59" y="32"/>
                  </a:lnTo>
                  <a:lnTo>
                    <a:pt x="66" y="27"/>
                  </a:lnTo>
                  <a:lnTo>
                    <a:pt x="71" y="22"/>
                  </a:lnTo>
                  <a:lnTo>
                    <a:pt x="78" y="17"/>
                  </a:lnTo>
                  <a:lnTo>
                    <a:pt x="85" y="14"/>
                  </a:lnTo>
                  <a:lnTo>
                    <a:pt x="92" y="11"/>
                  </a:lnTo>
                  <a:lnTo>
                    <a:pt x="99" y="8"/>
                  </a:lnTo>
                  <a:lnTo>
                    <a:pt x="107" y="4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39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4" y="9"/>
                  </a:lnTo>
                  <a:lnTo>
                    <a:pt x="205" y="13"/>
                  </a:lnTo>
                  <a:lnTo>
                    <a:pt x="214" y="18"/>
                  </a:lnTo>
                  <a:lnTo>
                    <a:pt x="223" y="25"/>
                  </a:lnTo>
                  <a:lnTo>
                    <a:pt x="230" y="32"/>
                  </a:lnTo>
                  <a:lnTo>
                    <a:pt x="235" y="41"/>
                  </a:lnTo>
                  <a:lnTo>
                    <a:pt x="241" y="50"/>
                  </a:lnTo>
                  <a:lnTo>
                    <a:pt x="245" y="60"/>
                  </a:lnTo>
                  <a:lnTo>
                    <a:pt x="248" y="70"/>
                  </a:lnTo>
                  <a:lnTo>
                    <a:pt x="251" y="82"/>
                  </a:lnTo>
                  <a:lnTo>
                    <a:pt x="253" y="94"/>
                  </a:lnTo>
                  <a:lnTo>
                    <a:pt x="254" y="107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7" y="73"/>
                  </a:lnTo>
                  <a:lnTo>
                    <a:pt x="203" y="67"/>
                  </a:lnTo>
                  <a:lnTo>
                    <a:pt x="200" y="59"/>
                  </a:lnTo>
                  <a:lnTo>
                    <a:pt x="194" y="54"/>
                  </a:lnTo>
                  <a:lnTo>
                    <a:pt x="189" y="49"/>
                  </a:lnTo>
                  <a:lnTo>
                    <a:pt x="183" y="43"/>
                  </a:lnTo>
                  <a:lnTo>
                    <a:pt x="175" y="40"/>
                  </a:lnTo>
                  <a:lnTo>
                    <a:pt x="166" y="37"/>
                  </a:lnTo>
                  <a:lnTo>
                    <a:pt x="158" y="35"/>
                  </a:lnTo>
                  <a:lnTo>
                    <a:pt x="147" y="32"/>
                  </a:lnTo>
                  <a:lnTo>
                    <a:pt x="136" y="32"/>
                  </a:lnTo>
                  <a:lnTo>
                    <a:pt x="125" y="33"/>
                  </a:lnTo>
                  <a:lnTo>
                    <a:pt x="115" y="35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6" y="45"/>
                  </a:lnTo>
                  <a:lnTo>
                    <a:pt x="79" y="51"/>
                  </a:lnTo>
                  <a:lnTo>
                    <a:pt x="71" y="56"/>
                  </a:lnTo>
                  <a:lnTo>
                    <a:pt x="65" y="64"/>
                  </a:lnTo>
                  <a:lnTo>
                    <a:pt x="58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5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0" name="Freeform 38"/>
            <p:cNvSpPr>
              <a:spLocks noEditPoints="1"/>
            </p:cNvSpPr>
            <p:nvPr/>
          </p:nvSpPr>
          <p:spPr bwMode="auto">
            <a:xfrm>
              <a:off x="3795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1" name="Freeform 39"/>
            <p:cNvSpPr>
              <a:spLocks noEditPoints="1"/>
            </p:cNvSpPr>
            <p:nvPr/>
          </p:nvSpPr>
          <p:spPr bwMode="auto">
            <a:xfrm>
              <a:off x="3813" y="2402"/>
              <a:ext cx="32" cy="183"/>
            </a:xfrm>
            <a:custGeom>
              <a:avLst/>
              <a:gdLst>
                <a:gd name="T0" fmla="*/ 0 w 94"/>
                <a:gd name="T1" fmla="*/ 0 h 549"/>
                <a:gd name="T2" fmla="*/ 0 w 94"/>
                <a:gd name="T3" fmla="*/ 0 h 549"/>
                <a:gd name="T4" fmla="*/ 0 w 94"/>
                <a:gd name="T5" fmla="*/ 0 h 549"/>
                <a:gd name="T6" fmla="*/ 0 w 94"/>
                <a:gd name="T7" fmla="*/ 0 h 549"/>
                <a:gd name="T8" fmla="*/ 0 w 94"/>
                <a:gd name="T9" fmla="*/ 0 h 549"/>
                <a:gd name="T10" fmla="*/ 0 w 94"/>
                <a:gd name="T11" fmla="*/ 0 h 549"/>
                <a:gd name="T12" fmla="*/ 0 w 94"/>
                <a:gd name="T13" fmla="*/ 0 h 549"/>
                <a:gd name="T14" fmla="*/ 0 w 94"/>
                <a:gd name="T15" fmla="*/ 0 h 549"/>
                <a:gd name="T16" fmla="*/ 0 w 94"/>
                <a:gd name="T17" fmla="*/ 0 h 549"/>
                <a:gd name="T18" fmla="*/ 0 w 94"/>
                <a:gd name="T19" fmla="*/ 0 h 549"/>
                <a:gd name="T20" fmla="*/ 0 w 94"/>
                <a:gd name="T21" fmla="*/ 0 h 549"/>
                <a:gd name="T22" fmla="*/ 0 w 94"/>
                <a:gd name="T23" fmla="*/ 0 h 549"/>
                <a:gd name="T24" fmla="*/ 0 w 94"/>
                <a:gd name="T25" fmla="*/ 0 h 549"/>
                <a:gd name="T26" fmla="*/ 0 w 94"/>
                <a:gd name="T27" fmla="*/ 0 h 549"/>
                <a:gd name="T28" fmla="*/ 0 w 94"/>
                <a:gd name="T29" fmla="*/ 0 h 549"/>
                <a:gd name="T30" fmla="*/ 0 w 94"/>
                <a:gd name="T31" fmla="*/ 0 h 549"/>
                <a:gd name="T32" fmla="*/ 0 w 94"/>
                <a:gd name="T33" fmla="*/ 0 h 549"/>
                <a:gd name="T34" fmla="*/ 0 w 94"/>
                <a:gd name="T35" fmla="*/ 0 h 549"/>
                <a:gd name="T36" fmla="*/ 0 w 94"/>
                <a:gd name="T37" fmla="*/ 0 h 549"/>
                <a:gd name="T38" fmla="*/ 0 w 94"/>
                <a:gd name="T39" fmla="*/ 0 h 549"/>
                <a:gd name="T40" fmla="*/ 0 w 94"/>
                <a:gd name="T41" fmla="*/ 0 h 549"/>
                <a:gd name="T42" fmla="*/ 0 w 94"/>
                <a:gd name="T43" fmla="*/ 0 h 549"/>
                <a:gd name="T44" fmla="*/ 0 w 94"/>
                <a:gd name="T45" fmla="*/ 0 h 549"/>
                <a:gd name="T46" fmla="*/ 0 w 94"/>
                <a:gd name="T47" fmla="*/ 0 h 549"/>
                <a:gd name="T48" fmla="*/ 0 w 94"/>
                <a:gd name="T49" fmla="*/ 0 h 549"/>
                <a:gd name="T50" fmla="*/ 0 w 94"/>
                <a:gd name="T51" fmla="*/ 0 h 549"/>
                <a:gd name="T52" fmla="*/ 0 w 94"/>
                <a:gd name="T53" fmla="*/ 0 h 549"/>
                <a:gd name="T54" fmla="*/ 0 w 94"/>
                <a:gd name="T55" fmla="*/ 0 h 549"/>
                <a:gd name="T56" fmla="*/ 0 w 94"/>
                <a:gd name="T57" fmla="*/ 0 h 549"/>
                <a:gd name="T58" fmla="*/ 0 w 94"/>
                <a:gd name="T59" fmla="*/ 0 h 549"/>
                <a:gd name="T60" fmla="*/ 0 w 94"/>
                <a:gd name="T61" fmla="*/ 0 h 549"/>
                <a:gd name="T62" fmla="*/ 0 w 94"/>
                <a:gd name="T63" fmla="*/ 0 h 549"/>
                <a:gd name="T64" fmla="*/ 0 w 94"/>
                <a:gd name="T65" fmla="*/ 0 h 549"/>
                <a:gd name="T66" fmla="*/ 0 w 94"/>
                <a:gd name="T67" fmla="*/ 0 h 549"/>
                <a:gd name="T68" fmla="*/ 0 w 94"/>
                <a:gd name="T69" fmla="*/ 0 h 549"/>
                <a:gd name="T70" fmla="*/ 0 w 94"/>
                <a:gd name="T71" fmla="*/ 0 h 5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9"/>
                <a:gd name="T110" fmla="*/ 94 w 94"/>
                <a:gd name="T111" fmla="*/ 549 h 5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9">
                  <a:moveTo>
                    <a:pt x="56" y="0"/>
                  </a:moveTo>
                  <a:lnTo>
                    <a:pt x="94" y="0"/>
                  </a:lnTo>
                  <a:lnTo>
                    <a:pt x="94" y="61"/>
                  </a:lnTo>
                  <a:lnTo>
                    <a:pt x="56" y="61"/>
                  </a:lnTo>
                  <a:lnTo>
                    <a:pt x="56" y="0"/>
                  </a:lnTo>
                  <a:close/>
                  <a:moveTo>
                    <a:pt x="56" y="121"/>
                  </a:moveTo>
                  <a:lnTo>
                    <a:pt x="94" y="121"/>
                  </a:lnTo>
                  <a:lnTo>
                    <a:pt x="94" y="463"/>
                  </a:lnTo>
                  <a:lnTo>
                    <a:pt x="93" y="480"/>
                  </a:lnTo>
                  <a:lnTo>
                    <a:pt x="91" y="497"/>
                  </a:lnTo>
                  <a:lnTo>
                    <a:pt x="90" y="504"/>
                  </a:lnTo>
                  <a:lnTo>
                    <a:pt x="87" y="511"/>
                  </a:lnTo>
                  <a:lnTo>
                    <a:pt x="85" y="517"/>
                  </a:lnTo>
                  <a:lnTo>
                    <a:pt x="81" y="524"/>
                  </a:lnTo>
                  <a:lnTo>
                    <a:pt x="77" y="529"/>
                  </a:lnTo>
                  <a:lnTo>
                    <a:pt x="72" y="534"/>
                  </a:lnTo>
                  <a:lnTo>
                    <a:pt x="66" y="539"/>
                  </a:lnTo>
                  <a:lnTo>
                    <a:pt x="61" y="543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9"/>
                  </a:lnTo>
                  <a:lnTo>
                    <a:pt x="27" y="549"/>
                  </a:lnTo>
                  <a:lnTo>
                    <a:pt x="14" y="549"/>
                  </a:lnTo>
                  <a:lnTo>
                    <a:pt x="0" y="548"/>
                  </a:lnTo>
                  <a:lnTo>
                    <a:pt x="0" y="517"/>
                  </a:lnTo>
                  <a:lnTo>
                    <a:pt x="11" y="517"/>
                  </a:lnTo>
                  <a:lnTo>
                    <a:pt x="21" y="517"/>
                  </a:lnTo>
                  <a:lnTo>
                    <a:pt x="32" y="517"/>
                  </a:lnTo>
                  <a:lnTo>
                    <a:pt x="39" y="514"/>
                  </a:lnTo>
                  <a:lnTo>
                    <a:pt x="46" y="510"/>
                  </a:lnTo>
                  <a:lnTo>
                    <a:pt x="50" y="504"/>
                  </a:lnTo>
                  <a:lnTo>
                    <a:pt x="53" y="498"/>
                  </a:lnTo>
                  <a:lnTo>
                    <a:pt x="54" y="490"/>
                  </a:lnTo>
                  <a:lnTo>
                    <a:pt x="56" y="481"/>
                  </a:lnTo>
                  <a:lnTo>
                    <a:pt x="56" y="472"/>
                  </a:lnTo>
                  <a:lnTo>
                    <a:pt x="5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2" name="Freeform 40"/>
            <p:cNvSpPr>
              <a:spLocks noEditPoints="1"/>
            </p:cNvSpPr>
            <p:nvPr/>
          </p:nvSpPr>
          <p:spPr bwMode="auto">
            <a:xfrm>
              <a:off x="3864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1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8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5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6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3" name="Freeform 41"/>
            <p:cNvSpPr>
              <a:spLocks/>
            </p:cNvSpPr>
            <p:nvPr/>
          </p:nvSpPr>
          <p:spPr bwMode="auto">
            <a:xfrm>
              <a:off x="2587" y="2685"/>
              <a:ext cx="87" cy="104"/>
            </a:xfrm>
            <a:custGeom>
              <a:avLst/>
              <a:gdLst>
                <a:gd name="T0" fmla="*/ 0 w 261"/>
                <a:gd name="T1" fmla="*/ 0 h 313"/>
                <a:gd name="T2" fmla="*/ 0 w 261"/>
                <a:gd name="T3" fmla="*/ 0 h 313"/>
                <a:gd name="T4" fmla="*/ 0 w 261"/>
                <a:gd name="T5" fmla="*/ 0 h 313"/>
                <a:gd name="T6" fmla="*/ 0 w 261"/>
                <a:gd name="T7" fmla="*/ 0 h 313"/>
                <a:gd name="T8" fmla="*/ 0 w 261"/>
                <a:gd name="T9" fmla="*/ 0 h 313"/>
                <a:gd name="T10" fmla="*/ 0 w 261"/>
                <a:gd name="T11" fmla="*/ 0 h 313"/>
                <a:gd name="T12" fmla="*/ 0 w 261"/>
                <a:gd name="T13" fmla="*/ 0 h 313"/>
                <a:gd name="T14" fmla="*/ 0 w 261"/>
                <a:gd name="T15" fmla="*/ 0 h 313"/>
                <a:gd name="T16" fmla="*/ 0 w 261"/>
                <a:gd name="T17" fmla="*/ 0 h 313"/>
                <a:gd name="T18" fmla="*/ 0 w 261"/>
                <a:gd name="T19" fmla="*/ 0 h 313"/>
                <a:gd name="T20" fmla="*/ 0 w 261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1"/>
                <a:gd name="T34" fmla="*/ 0 h 313"/>
                <a:gd name="T35" fmla="*/ 261 w 261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1" h="313">
                  <a:moveTo>
                    <a:pt x="45" y="280"/>
                  </a:moveTo>
                  <a:lnTo>
                    <a:pt x="261" y="280"/>
                  </a:lnTo>
                  <a:lnTo>
                    <a:pt x="261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4" y="32"/>
                  </a:lnTo>
                  <a:lnTo>
                    <a:pt x="14" y="32"/>
                  </a:lnTo>
                  <a:lnTo>
                    <a:pt x="14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5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4" name="Freeform 42"/>
            <p:cNvSpPr>
              <a:spLocks noEditPoints="1"/>
            </p:cNvSpPr>
            <p:nvPr/>
          </p:nvSpPr>
          <p:spPr bwMode="auto">
            <a:xfrm>
              <a:off x="2683" y="2682"/>
              <a:ext cx="97" cy="110"/>
            </a:xfrm>
            <a:custGeom>
              <a:avLst/>
              <a:gdLst>
                <a:gd name="T0" fmla="*/ 0 w 291"/>
                <a:gd name="T1" fmla="*/ 0 h 331"/>
                <a:gd name="T2" fmla="*/ 0 w 291"/>
                <a:gd name="T3" fmla="*/ 0 h 331"/>
                <a:gd name="T4" fmla="*/ 0 w 291"/>
                <a:gd name="T5" fmla="*/ 0 h 331"/>
                <a:gd name="T6" fmla="*/ 0 w 291"/>
                <a:gd name="T7" fmla="*/ 0 h 331"/>
                <a:gd name="T8" fmla="*/ 0 w 291"/>
                <a:gd name="T9" fmla="*/ 0 h 331"/>
                <a:gd name="T10" fmla="*/ 0 w 291"/>
                <a:gd name="T11" fmla="*/ 0 h 331"/>
                <a:gd name="T12" fmla="*/ 0 w 291"/>
                <a:gd name="T13" fmla="*/ 0 h 331"/>
                <a:gd name="T14" fmla="*/ 0 w 291"/>
                <a:gd name="T15" fmla="*/ 0 h 331"/>
                <a:gd name="T16" fmla="*/ 0 w 291"/>
                <a:gd name="T17" fmla="*/ 0 h 331"/>
                <a:gd name="T18" fmla="*/ 0 w 291"/>
                <a:gd name="T19" fmla="*/ 0 h 331"/>
                <a:gd name="T20" fmla="*/ 0 w 291"/>
                <a:gd name="T21" fmla="*/ 0 h 331"/>
                <a:gd name="T22" fmla="*/ 0 w 291"/>
                <a:gd name="T23" fmla="*/ 0 h 331"/>
                <a:gd name="T24" fmla="*/ 0 w 291"/>
                <a:gd name="T25" fmla="*/ 0 h 331"/>
                <a:gd name="T26" fmla="*/ 0 w 291"/>
                <a:gd name="T27" fmla="*/ 0 h 331"/>
                <a:gd name="T28" fmla="*/ 0 w 291"/>
                <a:gd name="T29" fmla="*/ 0 h 331"/>
                <a:gd name="T30" fmla="*/ 0 w 291"/>
                <a:gd name="T31" fmla="*/ 0 h 331"/>
                <a:gd name="T32" fmla="*/ 0 w 291"/>
                <a:gd name="T33" fmla="*/ 0 h 331"/>
                <a:gd name="T34" fmla="*/ 0 w 291"/>
                <a:gd name="T35" fmla="*/ 0 h 331"/>
                <a:gd name="T36" fmla="*/ 0 w 291"/>
                <a:gd name="T37" fmla="*/ 0 h 331"/>
                <a:gd name="T38" fmla="*/ 0 w 291"/>
                <a:gd name="T39" fmla="*/ 0 h 331"/>
                <a:gd name="T40" fmla="*/ 0 w 291"/>
                <a:gd name="T41" fmla="*/ 0 h 331"/>
                <a:gd name="T42" fmla="*/ 0 w 291"/>
                <a:gd name="T43" fmla="*/ 0 h 331"/>
                <a:gd name="T44" fmla="*/ 0 w 291"/>
                <a:gd name="T45" fmla="*/ 0 h 331"/>
                <a:gd name="T46" fmla="*/ 0 w 291"/>
                <a:gd name="T47" fmla="*/ 0 h 331"/>
                <a:gd name="T48" fmla="*/ 0 w 291"/>
                <a:gd name="T49" fmla="*/ 0 h 331"/>
                <a:gd name="T50" fmla="*/ 0 w 291"/>
                <a:gd name="T51" fmla="*/ 0 h 331"/>
                <a:gd name="T52" fmla="*/ 0 w 291"/>
                <a:gd name="T53" fmla="*/ 0 h 331"/>
                <a:gd name="T54" fmla="*/ 0 w 291"/>
                <a:gd name="T55" fmla="*/ 0 h 331"/>
                <a:gd name="T56" fmla="*/ 0 w 291"/>
                <a:gd name="T57" fmla="*/ 0 h 331"/>
                <a:gd name="T58" fmla="*/ 0 w 291"/>
                <a:gd name="T59" fmla="*/ 0 h 331"/>
                <a:gd name="T60" fmla="*/ 0 w 291"/>
                <a:gd name="T61" fmla="*/ 0 h 331"/>
                <a:gd name="T62" fmla="*/ 0 w 291"/>
                <a:gd name="T63" fmla="*/ 0 h 331"/>
                <a:gd name="T64" fmla="*/ 0 w 291"/>
                <a:gd name="T65" fmla="*/ 0 h 331"/>
                <a:gd name="T66" fmla="*/ 0 w 291"/>
                <a:gd name="T67" fmla="*/ 0 h 331"/>
                <a:gd name="T68" fmla="*/ 0 w 291"/>
                <a:gd name="T69" fmla="*/ 0 h 331"/>
                <a:gd name="T70" fmla="*/ 0 w 291"/>
                <a:gd name="T71" fmla="*/ 0 h 331"/>
                <a:gd name="T72" fmla="*/ 0 w 291"/>
                <a:gd name="T73" fmla="*/ 0 h 331"/>
                <a:gd name="T74" fmla="*/ 0 w 291"/>
                <a:gd name="T75" fmla="*/ 0 h 331"/>
                <a:gd name="T76" fmla="*/ 0 w 291"/>
                <a:gd name="T77" fmla="*/ 0 h 331"/>
                <a:gd name="T78" fmla="*/ 0 w 291"/>
                <a:gd name="T79" fmla="*/ 0 h 331"/>
                <a:gd name="T80" fmla="*/ 0 w 291"/>
                <a:gd name="T81" fmla="*/ 0 h 331"/>
                <a:gd name="T82" fmla="*/ 0 w 291"/>
                <a:gd name="T83" fmla="*/ 0 h 331"/>
                <a:gd name="T84" fmla="*/ 0 w 291"/>
                <a:gd name="T85" fmla="*/ 0 h 331"/>
                <a:gd name="T86" fmla="*/ 0 w 291"/>
                <a:gd name="T87" fmla="*/ 0 h 331"/>
                <a:gd name="T88" fmla="*/ 0 w 291"/>
                <a:gd name="T89" fmla="*/ 0 h 331"/>
                <a:gd name="T90" fmla="*/ 0 w 291"/>
                <a:gd name="T91" fmla="*/ 0 h 331"/>
                <a:gd name="T92" fmla="*/ 0 w 291"/>
                <a:gd name="T93" fmla="*/ 0 h 331"/>
                <a:gd name="T94" fmla="*/ 0 w 291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1"/>
                <a:gd name="T145" fmla="*/ 0 h 331"/>
                <a:gd name="T146" fmla="*/ 291 w 291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1" h="331">
                  <a:moveTo>
                    <a:pt x="218" y="151"/>
                  </a:moveTo>
                  <a:lnTo>
                    <a:pt x="217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8" y="160"/>
                  </a:lnTo>
                  <a:lnTo>
                    <a:pt x="202" y="161"/>
                  </a:lnTo>
                  <a:lnTo>
                    <a:pt x="194" y="164"/>
                  </a:lnTo>
                  <a:lnTo>
                    <a:pt x="185" y="165"/>
                  </a:lnTo>
                  <a:lnTo>
                    <a:pt x="160" y="169"/>
                  </a:lnTo>
                  <a:lnTo>
                    <a:pt x="134" y="173"/>
                  </a:lnTo>
                  <a:lnTo>
                    <a:pt x="110" y="177"/>
                  </a:lnTo>
                  <a:lnTo>
                    <a:pt x="88" y="184"/>
                  </a:lnTo>
                  <a:lnTo>
                    <a:pt x="77" y="187"/>
                  </a:lnTo>
                  <a:lnTo>
                    <a:pt x="68" y="191"/>
                  </a:lnTo>
                  <a:lnTo>
                    <a:pt x="60" y="196"/>
                  </a:lnTo>
                  <a:lnTo>
                    <a:pt x="52" y="202"/>
                  </a:lnTo>
                  <a:lnTo>
                    <a:pt x="47" y="209"/>
                  </a:lnTo>
                  <a:lnTo>
                    <a:pt x="42" y="218"/>
                  </a:lnTo>
                  <a:lnTo>
                    <a:pt x="40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5" y="263"/>
                  </a:lnTo>
                  <a:lnTo>
                    <a:pt x="48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60" y="283"/>
                  </a:lnTo>
                  <a:lnTo>
                    <a:pt x="65" y="287"/>
                  </a:lnTo>
                  <a:lnTo>
                    <a:pt x="71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2" y="299"/>
                  </a:lnTo>
                  <a:lnTo>
                    <a:pt x="108" y="300"/>
                  </a:lnTo>
                  <a:lnTo>
                    <a:pt x="120" y="299"/>
                  </a:lnTo>
                  <a:lnTo>
                    <a:pt x="130" y="298"/>
                  </a:lnTo>
                  <a:lnTo>
                    <a:pt x="141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9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3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9" y="243"/>
                  </a:lnTo>
                  <a:lnTo>
                    <a:pt x="213" y="233"/>
                  </a:lnTo>
                  <a:lnTo>
                    <a:pt x="216" y="223"/>
                  </a:lnTo>
                  <a:lnTo>
                    <a:pt x="217" y="213"/>
                  </a:lnTo>
                  <a:lnTo>
                    <a:pt x="218" y="201"/>
                  </a:lnTo>
                  <a:lnTo>
                    <a:pt x="218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8" y="80"/>
                  </a:lnTo>
                  <a:lnTo>
                    <a:pt x="21" y="68"/>
                  </a:lnTo>
                  <a:lnTo>
                    <a:pt x="25" y="58"/>
                  </a:lnTo>
                  <a:lnTo>
                    <a:pt x="31" y="49"/>
                  </a:lnTo>
                  <a:lnTo>
                    <a:pt x="37" y="40"/>
                  </a:lnTo>
                  <a:lnTo>
                    <a:pt x="45" y="32"/>
                  </a:lnTo>
                  <a:lnTo>
                    <a:pt x="52" y="26"/>
                  </a:lnTo>
                  <a:lnTo>
                    <a:pt x="61" y="19"/>
                  </a:lnTo>
                  <a:lnTo>
                    <a:pt x="71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5" y="2"/>
                  </a:lnTo>
                  <a:lnTo>
                    <a:pt x="128" y="1"/>
                  </a:lnTo>
                  <a:lnTo>
                    <a:pt x="141" y="0"/>
                  </a:lnTo>
                  <a:lnTo>
                    <a:pt x="161" y="1"/>
                  </a:lnTo>
                  <a:lnTo>
                    <a:pt x="182" y="4"/>
                  </a:lnTo>
                  <a:lnTo>
                    <a:pt x="193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20" y="19"/>
                  </a:lnTo>
                  <a:lnTo>
                    <a:pt x="227" y="25"/>
                  </a:lnTo>
                  <a:lnTo>
                    <a:pt x="235" y="32"/>
                  </a:lnTo>
                  <a:lnTo>
                    <a:pt x="241" y="40"/>
                  </a:lnTo>
                  <a:lnTo>
                    <a:pt x="247" y="50"/>
                  </a:lnTo>
                  <a:lnTo>
                    <a:pt x="251" y="60"/>
                  </a:lnTo>
                  <a:lnTo>
                    <a:pt x="254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60" y="282"/>
                  </a:lnTo>
                  <a:lnTo>
                    <a:pt x="262" y="285"/>
                  </a:lnTo>
                  <a:lnTo>
                    <a:pt x="265" y="287"/>
                  </a:lnTo>
                  <a:lnTo>
                    <a:pt x="269" y="289"/>
                  </a:lnTo>
                  <a:lnTo>
                    <a:pt x="274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1" y="288"/>
                  </a:lnTo>
                  <a:lnTo>
                    <a:pt x="291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60" y="323"/>
                  </a:lnTo>
                  <a:lnTo>
                    <a:pt x="253" y="322"/>
                  </a:lnTo>
                  <a:lnTo>
                    <a:pt x="248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5" y="314"/>
                  </a:lnTo>
                  <a:lnTo>
                    <a:pt x="231" y="311"/>
                  </a:lnTo>
                  <a:lnTo>
                    <a:pt x="229" y="308"/>
                  </a:lnTo>
                  <a:lnTo>
                    <a:pt x="225" y="299"/>
                  </a:lnTo>
                  <a:lnTo>
                    <a:pt x="223" y="290"/>
                  </a:lnTo>
                  <a:lnTo>
                    <a:pt x="222" y="280"/>
                  </a:lnTo>
                  <a:lnTo>
                    <a:pt x="221" y="268"/>
                  </a:lnTo>
                  <a:lnTo>
                    <a:pt x="220" y="268"/>
                  </a:lnTo>
                  <a:lnTo>
                    <a:pt x="210" y="283"/>
                  </a:lnTo>
                  <a:lnTo>
                    <a:pt x="199" y="295"/>
                  </a:lnTo>
                  <a:lnTo>
                    <a:pt x="188" y="306"/>
                  </a:lnTo>
                  <a:lnTo>
                    <a:pt x="175" y="315"/>
                  </a:lnTo>
                  <a:lnTo>
                    <a:pt x="169" y="319"/>
                  </a:lnTo>
                  <a:lnTo>
                    <a:pt x="161" y="323"/>
                  </a:lnTo>
                  <a:lnTo>
                    <a:pt x="154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7" y="330"/>
                  </a:lnTo>
                  <a:lnTo>
                    <a:pt x="117" y="331"/>
                  </a:lnTo>
                  <a:lnTo>
                    <a:pt x="106" y="331"/>
                  </a:lnTo>
                  <a:lnTo>
                    <a:pt x="95" y="331"/>
                  </a:lnTo>
                  <a:lnTo>
                    <a:pt x="85" y="330"/>
                  </a:lnTo>
                  <a:lnTo>
                    <a:pt x="75" y="328"/>
                  </a:lnTo>
                  <a:lnTo>
                    <a:pt x="65" y="326"/>
                  </a:lnTo>
                  <a:lnTo>
                    <a:pt x="55" y="323"/>
                  </a:lnTo>
                  <a:lnTo>
                    <a:pt x="47" y="320"/>
                  </a:lnTo>
                  <a:lnTo>
                    <a:pt x="39" y="315"/>
                  </a:lnTo>
                  <a:lnTo>
                    <a:pt x="32" y="310"/>
                  </a:lnTo>
                  <a:lnTo>
                    <a:pt x="24" y="303"/>
                  </a:lnTo>
                  <a:lnTo>
                    <a:pt x="19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6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5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2" y="173"/>
                  </a:lnTo>
                  <a:lnTo>
                    <a:pt x="42" y="166"/>
                  </a:lnTo>
                  <a:lnTo>
                    <a:pt x="54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9" y="139"/>
                  </a:lnTo>
                  <a:lnTo>
                    <a:pt x="180" y="138"/>
                  </a:lnTo>
                  <a:lnTo>
                    <a:pt x="190" y="136"/>
                  </a:lnTo>
                  <a:lnTo>
                    <a:pt x="198" y="134"/>
                  </a:lnTo>
                  <a:lnTo>
                    <a:pt x="206" y="130"/>
                  </a:lnTo>
                  <a:lnTo>
                    <a:pt x="209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5" y="118"/>
                  </a:lnTo>
                  <a:lnTo>
                    <a:pt x="217" y="108"/>
                  </a:lnTo>
                  <a:lnTo>
                    <a:pt x="218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2" y="65"/>
                  </a:lnTo>
                  <a:lnTo>
                    <a:pt x="209" y="59"/>
                  </a:lnTo>
                  <a:lnTo>
                    <a:pt x="204" y="54"/>
                  </a:lnTo>
                  <a:lnTo>
                    <a:pt x="199" y="50"/>
                  </a:lnTo>
                  <a:lnTo>
                    <a:pt x="194" y="45"/>
                  </a:lnTo>
                  <a:lnTo>
                    <a:pt x="188" y="42"/>
                  </a:lnTo>
                  <a:lnTo>
                    <a:pt x="182" y="39"/>
                  </a:lnTo>
                  <a:lnTo>
                    <a:pt x="175" y="37"/>
                  </a:lnTo>
                  <a:lnTo>
                    <a:pt x="168" y="36"/>
                  </a:lnTo>
                  <a:lnTo>
                    <a:pt x="153" y="33"/>
                  </a:lnTo>
                  <a:lnTo>
                    <a:pt x="136" y="32"/>
                  </a:lnTo>
                  <a:lnTo>
                    <a:pt x="128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2" y="55"/>
                  </a:lnTo>
                  <a:lnTo>
                    <a:pt x="67" y="60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5" name="Freeform 43"/>
            <p:cNvSpPr>
              <a:spLocks/>
            </p:cNvSpPr>
            <p:nvPr/>
          </p:nvSpPr>
          <p:spPr bwMode="auto">
            <a:xfrm>
              <a:off x="2841" y="2685"/>
              <a:ext cx="88" cy="104"/>
            </a:xfrm>
            <a:custGeom>
              <a:avLst/>
              <a:gdLst>
                <a:gd name="T0" fmla="*/ 0 w 262"/>
                <a:gd name="T1" fmla="*/ 0 h 313"/>
                <a:gd name="T2" fmla="*/ 0 w 262"/>
                <a:gd name="T3" fmla="*/ 0 h 313"/>
                <a:gd name="T4" fmla="*/ 0 w 262"/>
                <a:gd name="T5" fmla="*/ 0 h 313"/>
                <a:gd name="T6" fmla="*/ 0 w 262"/>
                <a:gd name="T7" fmla="*/ 0 h 313"/>
                <a:gd name="T8" fmla="*/ 0 w 262"/>
                <a:gd name="T9" fmla="*/ 0 h 313"/>
                <a:gd name="T10" fmla="*/ 0 w 262"/>
                <a:gd name="T11" fmla="*/ 0 h 313"/>
                <a:gd name="T12" fmla="*/ 0 w 262"/>
                <a:gd name="T13" fmla="*/ 0 h 313"/>
                <a:gd name="T14" fmla="*/ 0 w 262"/>
                <a:gd name="T15" fmla="*/ 0 h 313"/>
                <a:gd name="T16" fmla="*/ 0 w 262"/>
                <a:gd name="T17" fmla="*/ 0 h 313"/>
                <a:gd name="T18" fmla="*/ 0 w 262"/>
                <a:gd name="T19" fmla="*/ 0 h 313"/>
                <a:gd name="T20" fmla="*/ 0 w 262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2"/>
                <a:gd name="T34" fmla="*/ 0 h 313"/>
                <a:gd name="T35" fmla="*/ 262 w 262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2" h="313">
                  <a:moveTo>
                    <a:pt x="46" y="280"/>
                  </a:moveTo>
                  <a:lnTo>
                    <a:pt x="262" y="280"/>
                  </a:lnTo>
                  <a:lnTo>
                    <a:pt x="262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5" y="32"/>
                  </a:lnTo>
                  <a:lnTo>
                    <a:pt x="13" y="32"/>
                  </a:lnTo>
                  <a:lnTo>
                    <a:pt x="13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6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6" name="Freeform 44"/>
            <p:cNvSpPr>
              <a:spLocks noEditPoints="1"/>
            </p:cNvSpPr>
            <p:nvPr/>
          </p:nvSpPr>
          <p:spPr bwMode="auto">
            <a:xfrm>
              <a:off x="2938" y="2682"/>
              <a:ext cx="97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3" y="164"/>
                  </a:lnTo>
                  <a:lnTo>
                    <a:pt x="184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7" y="187"/>
                  </a:lnTo>
                  <a:lnTo>
                    <a:pt x="67" y="191"/>
                  </a:lnTo>
                  <a:lnTo>
                    <a:pt x="59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30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2" y="26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5" y="287"/>
                  </a:lnTo>
                  <a:lnTo>
                    <a:pt x="268" y="289"/>
                  </a:lnTo>
                  <a:lnTo>
                    <a:pt x="273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58" y="323"/>
                  </a:lnTo>
                  <a:lnTo>
                    <a:pt x="253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5" y="299"/>
                  </a:lnTo>
                  <a:lnTo>
                    <a:pt x="222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3"/>
                  </a:lnTo>
                  <a:lnTo>
                    <a:pt x="153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7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1" y="310"/>
                  </a:lnTo>
                  <a:lnTo>
                    <a:pt x="24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8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1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6" y="32"/>
                  </a:lnTo>
                  <a:lnTo>
                    <a:pt x="126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3" y="66"/>
                  </a:lnTo>
                  <a:lnTo>
                    <a:pt x="59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7" name="Freeform 45"/>
            <p:cNvSpPr>
              <a:spLocks noEditPoints="1"/>
            </p:cNvSpPr>
            <p:nvPr/>
          </p:nvSpPr>
          <p:spPr bwMode="auto">
            <a:xfrm>
              <a:off x="3049" y="2682"/>
              <a:ext cx="96" cy="146"/>
            </a:xfrm>
            <a:custGeom>
              <a:avLst/>
              <a:gdLst>
                <a:gd name="T0" fmla="*/ 0 w 289"/>
                <a:gd name="T1" fmla="*/ 0 h 438"/>
                <a:gd name="T2" fmla="*/ 0 w 289"/>
                <a:gd name="T3" fmla="*/ 0 h 438"/>
                <a:gd name="T4" fmla="*/ 0 w 289"/>
                <a:gd name="T5" fmla="*/ 0 h 438"/>
                <a:gd name="T6" fmla="*/ 0 w 289"/>
                <a:gd name="T7" fmla="*/ 0 h 438"/>
                <a:gd name="T8" fmla="*/ 0 w 289"/>
                <a:gd name="T9" fmla="*/ 0 h 438"/>
                <a:gd name="T10" fmla="*/ 0 w 289"/>
                <a:gd name="T11" fmla="*/ 0 h 438"/>
                <a:gd name="T12" fmla="*/ 0 w 289"/>
                <a:gd name="T13" fmla="*/ 0 h 438"/>
                <a:gd name="T14" fmla="*/ 0 w 289"/>
                <a:gd name="T15" fmla="*/ 0 h 438"/>
                <a:gd name="T16" fmla="*/ 0 w 289"/>
                <a:gd name="T17" fmla="*/ 0 h 438"/>
                <a:gd name="T18" fmla="*/ 0 w 289"/>
                <a:gd name="T19" fmla="*/ 0 h 438"/>
                <a:gd name="T20" fmla="*/ 0 w 289"/>
                <a:gd name="T21" fmla="*/ 0 h 438"/>
                <a:gd name="T22" fmla="*/ 0 w 289"/>
                <a:gd name="T23" fmla="*/ 0 h 438"/>
                <a:gd name="T24" fmla="*/ 0 w 289"/>
                <a:gd name="T25" fmla="*/ 0 h 438"/>
                <a:gd name="T26" fmla="*/ 0 w 289"/>
                <a:gd name="T27" fmla="*/ 0 h 438"/>
                <a:gd name="T28" fmla="*/ 0 w 289"/>
                <a:gd name="T29" fmla="*/ 0 h 438"/>
                <a:gd name="T30" fmla="*/ 0 w 289"/>
                <a:gd name="T31" fmla="*/ 0 h 438"/>
                <a:gd name="T32" fmla="*/ 0 w 289"/>
                <a:gd name="T33" fmla="*/ 0 h 438"/>
                <a:gd name="T34" fmla="*/ 0 w 289"/>
                <a:gd name="T35" fmla="*/ 0 h 438"/>
                <a:gd name="T36" fmla="*/ 0 w 289"/>
                <a:gd name="T37" fmla="*/ 0 h 438"/>
                <a:gd name="T38" fmla="*/ 0 w 289"/>
                <a:gd name="T39" fmla="*/ 0 h 438"/>
                <a:gd name="T40" fmla="*/ 0 w 289"/>
                <a:gd name="T41" fmla="*/ 0 h 438"/>
                <a:gd name="T42" fmla="*/ 0 w 289"/>
                <a:gd name="T43" fmla="*/ 0 h 438"/>
                <a:gd name="T44" fmla="*/ 0 w 289"/>
                <a:gd name="T45" fmla="*/ 0 h 438"/>
                <a:gd name="T46" fmla="*/ 0 w 289"/>
                <a:gd name="T47" fmla="*/ 0 h 438"/>
                <a:gd name="T48" fmla="*/ 0 w 289"/>
                <a:gd name="T49" fmla="*/ 0 h 438"/>
                <a:gd name="T50" fmla="*/ 0 w 289"/>
                <a:gd name="T51" fmla="*/ 0 h 438"/>
                <a:gd name="T52" fmla="*/ 0 w 289"/>
                <a:gd name="T53" fmla="*/ 0 h 438"/>
                <a:gd name="T54" fmla="*/ 0 w 289"/>
                <a:gd name="T55" fmla="*/ 0 h 438"/>
                <a:gd name="T56" fmla="*/ 0 w 289"/>
                <a:gd name="T57" fmla="*/ 0 h 438"/>
                <a:gd name="T58" fmla="*/ 0 w 289"/>
                <a:gd name="T59" fmla="*/ 0 h 438"/>
                <a:gd name="T60" fmla="*/ 0 w 289"/>
                <a:gd name="T61" fmla="*/ 0 h 438"/>
                <a:gd name="T62" fmla="*/ 0 w 289"/>
                <a:gd name="T63" fmla="*/ 0 h 438"/>
                <a:gd name="T64" fmla="*/ 0 w 289"/>
                <a:gd name="T65" fmla="*/ 0 h 438"/>
                <a:gd name="T66" fmla="*/ 0 w 289"/>
                <a:gd name="T67" fmla="*/ 0 h 438"/>
                <a:gd name="T68" fmla="*/ 0 w 289"/>
                <a:gd name="T69" fmla="*/ 0 h 438"/>
                <a:gd name="T70" fmla="*/ 0 w 289"/>
                <a:gd name="T71" fmla="*/ 0 h 438"/>
                <a:gd name="T72" fmla="*/ 0 w 289"/>
                <a:gd name="T73" fmla="*/ 0 h 438"/>
                <a:gd name="T74" fmla="*/ 0 w 289"/>
                <a:gd name="T75" fmla="*/ 0 h 438"/>
                <a:gd name="T76" fmla="*/ 0 w 289"/>
                <a:gd name="T77" fmla="*/ 0 h 438"/>
                <a:gd name="T78" fmla="*/ 0 w 289"/>
                <a:gd name="T79" fmla="*/ 0 h 438"/>
                <a:gd name="T80" fmla="*/ 0 w 289"/>
                <a:gd name="T81" fmla="*/ 0 h 438"/>
                <a:gd name="T82" fmla="*/ 0 w 289"/>
                <a:gd name="T83" fmla="*/ 0 h 438"/>
                <a:gd name="T84" fmla="*/ 0 w 289"/>
                <a:gd name="T85" fmla="*/ 0 h 438"/>
                <a:gd name="T86" fmla="*/ 0 w 289"/>
                <a:gd name="T87" fmla="*/ 0 h 438"/>
                <a:gd name="T88" fmla="*/ 0 w 289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9"/>
                <a:gd name="T136" fmla="*/ 0 h 438"/>
                <a:gd name="T137" fmla="*/ 289 w 289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9" h="438">
                  <a:moveTo>
                    <a:pt x="149" y="32"/>
                  </a:moveTo>
                  <a:lnTo>
                    <a:pt x="132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5" y="50"/>
                  </a:lnTo>
                  <a:lnTo>
                    <a:pt x="76" y="56"/>
                  </a:lnTo>
                  <a:lnTo>
                    <a:pt x="68" y="64"/>
                  </a:lnTo>
                  <a:lnTo>
                    <a:pt x="61" y="72"/>
                  </a:lnTo>
                  <a:lnTo>
                    <a:pt x="56" y="82"/>
                  </a:lnTo>
                  <a:lnTo>
                    <a:pt x="50" y="93"/>
                  </a:lnTo>
                  <a:lnTo>
                    <a:pt x="47" y="104"/>
                  </a:lnTo>
                  <a:lnTo>
                    <a:pt x="44" y="115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7" y="226"/>
                  </a:lnTo>
                  <a:lnTo>
                    <a:pt x="51" y="236"/>
                  </a:lnTo>
                  <a:lnTo>
                    <a:pt x="57" y="247"/>
                  </a:lnTo>
                  <a:lnTo>
                    <a:pt x="63" y="257"/>
                  </a:lnTo>
                  <a:lnTo>
                    <a:pt x="70" y="267"/>
                  </a:lnTo>
                  <a:lnTo>
                    <a:pt x="78" y="274"/>
                  </a:lnTo>
                  <a:lnTo>
                    <a:pt x="87" y="282"/>
                  </a:lnTo>
                  <a:lnTo>
                    <a:pt x="97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9" y="300"/>
                  </a:lnTo>
                  <a:lnTo>
                    <a:pt x="162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4" y="282"/>
                  </a:lnTo>
                  <a:lnTo>
                    <a:pt x="212" y="274"/>
                  </a:lnTo>
                  <a:lnTo>
                    <a:pt x="220" y="267"/>
                  </a:lnTo>
                  <a:lnTo>
                    <a:pt x="226" y="257"/>
                  </a:lnTo>
                  <a:lnTo>
                    <a:pt x="233" y="247"/>
                  </a:lnTo>
                  <a:lnTo>
                    <a:pt x="237" y="236"/>
                  </a:lnTo>
                  <a:lnTo>
                    <a:pt x="241" y="226"/>
                  </a:lnTo>
                  <a:lnTo>
                    <a:pt x="245" y="215"/>
                  </a:lnTo>
                  <a:lnTo>
                    <a:pt x="248" y="203"/>
                  </a:lnTo>
                  <a:lnTo>
                    <a:pt x="249" y="190"/>
                  </a:lnTo>
                  <a:lnTo>
                    <a:pt x="250" y="178"/>
                  </a:lnTo>
                  <a:lnTo>
                    <a:pt x="251" y="166"/>
                  </a:lnTo>
                  <a:lnTo>
                    <a:pt x="250" y="154"/>
                  </a:lnTo>
                  <a:lnTo>
                    <a:pt x="249" y="141"/>
                  </a:lnTo>
                  <a:lnTo>
                    <a:pt x="248" y="130"/>
                  </a:lnTo>
                  <a:lnTo>
                    <a:pt x="245" y="118"/>
                  </a:lnTo>
                  <a:lnTo>
                    <a:pt x="241" y="107"/>
                  </a:lnTo>
                  <a:lnTo>
                    <a:pt x="237" y="95"/>
                  </a:lnTo>
                  <a:lnTo>
                    <a:pt x="233" y="85"/>
                  </a:lnTo>
                  <a:lnTo>
                    <a:pt x="226" y="74"/>
                  </a:lnTo>
                  <a:lnTo>
                    <a:pt x="220" y="66"/>
                  </a:lnTo>
                  <a:lnTo>
                    <a:pt x="212" y="57"/>
                  </a:lnTo>
                  <a:lnTo>
                    <a:pt x="204" y="51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2" y="33"/>
                  </a:lnTo>
                  <a:lnTo>
                    <a:pt x="149" y="32"/>
                  </a:lnTo>
                  <a:close/>
                  <a:moveTo>
                    <a:pt x="0" y="10"/>
                  </a:moveTo>
                  <a:lnTo>
                    <a:pt x="35" y="10"/>
                  </a:lnTo>
                  <a:lnTo>
                    <a:pt x="35" y="69"/>
                  </a:lnTo>
                  <a:lnTo>
                    <a:pt x="36" y="69"/>
                  </a:lnTo>
                  <a:lnTo>
                    <a:pt x="39" y="61"/>
                  </a:lnTo>
                  <a:lnTo>
                    <a:pt x="44" y="54"/>
                  </a:lnTo>
                  <a:lnTo>
                    <a:pt x="49" y="46"/>
                  </a:lnTo>
                  <a:lnTo>
                    <a:pt x="55" y="40"/>
                  </a:lnTo>
                  <a:lnTo>
                    <a:pt x="60" y="33"/>
                  </a:lnTo>
                  <a:lnTo>
                    <a:pt x="66" y="28"/>
                  </a:lnTo>
                  <a:lnTo>
                    <a:pt x="73" y="23"/>
                  </a:lnTo>
                  <a:lnTo>
                    <a:pt x="79" y="18"/>
                  </a:lnTo>
                  <a:lnTo>
                    <a:pt x="87" y="14"/>
                  </a:lnTo>
                  <a:lnTo>
                    <a:pt x="95" y="11"/>
                  </a:lnTo>
                  <a:lnTo>
                    <a:pt x="103" y="7"/>
                  </a:lnTo>
                  <a:lnTo>
                    <a:pt x="112" y="5"/>
                  </a:lnTo>
                  <a:lnTo>
                    <a:pt x="120" y="3"/>
                  </a:lnTo>
                  <a:lnTo>
                    <a:pt x="129" y="1"/>
                  </a:lnTo>
                  <a:lnTo>
                    <a:pt x="139" y="1"/>
                  </a:lnTo>
                  <a:lnTo>
                    <a:pt x="149" y="0"/>
                  </a:lnTo>
                  <a:lnTo>
                    <a:pt x="166" y="1"/>
                  </a:lnTo>
                  <a:lnTo>
                    <a:pt x="182" y="4"/>
                  </a:lnTo>
                  <a:lnTo>
                    <a:pt x="196" y="7"/>
                  </a:lnTo>
                  <a:lnTo>
                    <a:pt x="210" y="14"/>
                  </a:lnTo>
                  <a:lnTo>
                    <a:pt x="223" y="20"/>
                  </a:lnTo>
                  <a:lnTo>
                    <a:pt x="235" y="29"/>
                  </a:lnTo>
                  <a:lnTo>
                    <a:pt x="245" y="39"/>
                  </a:lnTo>
                  <a:lnTo>
                    <a:pt x="254" y="50"/>
                  </a:lnTo>
                  <a:lnTo>
                    <a:pt x="262" y="61"/>
                  </a:lnTo>
                  <a:lnTo>
                    <a:pt x="270" y="74"/>
                  </a:lnTo>
                  <a:lnTo>
                    <a:pt x="276" y="88"/>
                  </a:lnTo>
                  <a:lnTo>
                    <a:pt x="280" y="103"/>
                  </a:lnTo>
                  <a:lnTo>
                    <a:pt x="285" y="118"/>
                  </a:lnTo>
                  <a:lnTo>
                    <a:pt x="287" y="134"/>
                  </a:lnTo>
                  <a:lnTo>
                    <a:pt x="289" y="150"/>
                  </a:lnTo>
                  <a:lnTo>
                    <a:pt x="289" y="166"/>
                  </a:lnTo>
                  <a:lnTo>
                    <a:pt x="289" y="182"/>
                  </a:lnTo>
                  <a:lnTo>
                    <a:pt x="287" y="199"/>
                  </a:lnTo>
                  <a:lnTo>
                    <a:pt x="285" y="215"/>
                  </a:lnTo>
                  <a:lnTo>
                    <a:pt x="280" y="230"/>
                  </a:lnTo>
                  <a:lnTo>
                    <a:pt x="276" y="244"/>
                  </a:lnTo>
                  <a:lnTo>
                    <a:pt x="270" y="258"/>
                  </a:lnTo>
                  <a:lnTo>
                    <a:pt x="262" y="271"/>
                  </a:lnTo>
                  <a:lnTo>
                    <a:pt x="254" y="283"/>
                  </a:lnTo>
                  <a:lnTo>
                    <a:pt x="245" y="294"/>
                  </a:lnTo>
                  <a:lnTo>
                    <a:pt x="235" y="303"/>
                  </a:lnTo>
                  <a:lnTo>
                    <a:pt x="223" y="311"/>
                  </a:lnTo>
                  <a:lnTo>
                    <a:pt x="210" y="319"/>
                  </a:lnTo>
                  <a:lnTo>
                    <a:pt x="196" y="324"/>
                  </a:lnTo>
                  <a:lnTo>
                    <a:pt x="182" y="328"/>
                  </a:lnTo>
                  <a:lnTo>
                    <a:pt x="166" y="331"/>
                  </a:lnTo>
                  <a:lnTo>
                    <a:pt x="149" y="331"/>
                  </a:lnTo>
                  <a:lnTo>
                    <a:pt x="140" y="331"/>
                  </a:lnTo>
                  <a:lnTo>
                    <a:pt x="131" y="330"/>
                  </a:lnTo>
                  <a:lnTo>
                    <a:pt x="123" y="329"/>
                  </a:lnTo>
                  <a:lnTo>
                    <a:pt x="114" y="327"/>
                  </a:lnTo>
                  <a:lnTo>
                    <a:pt x="105" y="325"/>
                  </a:lnTo>
                  <a:lnTo>
                    <a:pt x="98" y="322"/>
                  </a:lnTo>
                  <a:lnTo>
                    <a:pt x="90" y="319"/>
                  </a:lnTo>
                  <a:lnTo>
                    <a:pt x="83" y="314"/>
                  </a:lnTo>
                  <a:lnTo>
                    <a:pt x="75" y="310"/>
                  </a:lnTo>
                  <a:lnTo>
                    <a:pt x="69" y="304"/>
                  </a:lnTo>
                  <a:lnTo>
                    <a:pt x="62" y="299"/>
                  </a:lnTo>
                  <a:lnTo>
                    <a:pt x="57" y="293"/>
                  </a:lnTo>
                  <a:lnTo>
                    <a:pt x="51" y="286"/>
                  </a:lnTo>
                  <a:lnTo>
                    <a:pt x="47" y="280"/>
                  </a:lnTo>
                  <a:lnTo>
                    <a:pt x="43" y="271"/>
                  </a:lnTo>
                  <a:lnTo>
                    <a:pt x="39" y="263"/>
                  </a:lnTo>
                  <a:lnTo>
                    <a:pt x="38" y="263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8" name="Freeform 46"/>
            <p:cNvSpPr>
              <a:spLocks noEditPoints="1"/>
            </p:cNvSpPr>
            <p:nvPr/>
          </p:nvSpPr>
          <p:spPr bwMode="auto">
            <a:xfrm>
              <a:off x="3160" y="2682"/>
              <a:ext cx="99" cy="110"/>
            </a:xfrm>
            <a:custGeom>
              <a:avLst/>
              <a:gdLst>
                <a:gd name="T0" fmla="*/ 0 w 297"/>
                <a:gd name="T1" fmla="*/ 0 h 331"/>
                <a:gd name="T2" fmla="*/ 0 w 297"/>
                <a:gd name="T3" fmla="*/ 0 h 331"/>
                <a:gd name="T4" fmla="*/ 0 w 297"/>
                <a:gd name="T5" fmla="*/ 0 h 331"/>
                <a:gd name="T6" fmla="*/ 0 w 297"/>
                <a:gd name="T7" fmla="*/ 0 h 331"/>
                <a:gd name="T8" fmla="*/ 0 w 297"/>
                <a:gd name="T9" fmla="*/ 0 h 331"/>
                <a:gd name="T10" fmla="*/ 0 w 297"/>
                <a:gd name="T11" fmla="*/ 0 h 331"/>
                <a:gd name="T12" fmla="*/ 0 w 297"/>
                <a:gd name="T13" fmla="*/ 0 h 331"/>
                <a:gd name="T14" fmla="*/ 0 w 297"/>
                <a:gd name="T15" fmla="*/ 0 h 331"/>
                <a:gd name="T16" fmla="*/ 0 w 297"/>
                <a:gd name="T17" fmla="*/ 0 h 331"/>
                <a:gd name="T18" fmla="*/ 0 w 297"/>
                <a:gd name="T19" fmla="*/ 0 h 331"/>
                <a:gd name="T20" fmla="*/ 0 w 297"/>
                <a:gd name="T21" fmla="*/ 0 h 331"/>
                <a:gd name="T22" fmla="*/ 0 w 297"/>
                <a:gd name="T23" fmla="*/ 0 h 331"/>
                <a:gd name="T24" fmla="*/ 0 w 297"/>
                <a:gd name="T25" fmla="*/ 0 h 331"/>
                <a:gd name="T26" fmla="*/ 0 w 297"/>
                <a:gd name="T27" fmla="*/ 0 h 331"/>
                <a:gd name="T28" fmla="*/ 0 w 297"/>
                <a:gd name="T29" fmla="*/ 0 h 331"/>
                <a:gd name="T30" fmla="*/ 0 w 297"/>
                <a:gd name="T31" fmla="*/ 0 h 331"/>
                <a:gd name="T32" fmla="*/ 0 w 297"/>
                <a:gd name="T33" fmla="*/ 0 h 331"/>
                <a:gd name="T34" fmla="*/ 0 w 297"/>
                <a:gd name="T35" fmla="*/ 0 h 331"/>
                <a:gd name="T36" fmla="*/ 0 w 297"/>
                <a:gd name="T37" fmla="*/ 0 h 331"/>
                <a:gd name="T38" fmla="*/ 0 w 297"/>
                <a:gd name="T39" fmla="*/ 0 h 331"/>
                <a:gd name="T40" fmla="*/ 0 w 297"/>
                <a:gd name="T41" fmla="*/ 0 h 331"/>
                <a:gd name="T42" fmla="*/ 0 w 297"/>
                <a:gd name="T43" fmla="*/ 0 h 331"/>
                <a:gd name="T44" fmla="*/ 0 w 297"/>
                <a:gd name="T45" fmla="*/ 0 h 331"/>
                <a:gd name="T46" fmla="*/ 0 w 297"/>
                <a:gd name="T47" fmla="*/ 0 h 331"/>
                <a:gd name="T48" fmla="*/ 0 w 297"/>
                <a:gd name="T49" fmla="*/ 0 h 331"/>
                <a:gd name="T50" fmla="*/ 0 w 297"/>
                <a:gd name="T51" fmla="*/ 0 h 331"/>
                <a:gd name="T52" fmla="*/ 0 w 297"/>
                <a:gd name="T53" fmla="*/ 0 h 331"/>
                <a:gd name="T54" fmla="*/ 0 w 297"/>
                <a:gd name="T55" fmla="*/ 0 h 331"/>
                <a:gd name="T56" fmla="*/ 0 w 297"/>
                <a:gd name="T57" fmla="*/ 0 h 331"/>
                <a:gd name="T58" fmla="*/ 0 w 297"/>
                <a:gd name="T59" fmla="*/ 0 h 331"/>
                <a:gd name="T60" fmla="*/ 0 w 297"/>
                <a:gd name="T61" fmla="*/ 0 h 331"/>
                <a:gd name="T62" fmla="*/ 0 w 297"/>
                <a:gd name="T63" fmla="*/ 0 h 331"/>
                <a:gd name="T64" fmla="*/ 0 w 297"/>
                <a:gd name="T65" fmla="*/ 0 h 331"/>
                <a:gd name="T66" fmla="*/ 0 w 297"/>
                <a:gd name="T67" fmla="*/ 0 h 331"/>
                <a:gd name="T68" fmla="*/ 0 w 297"/>
                <a:gd name="T69" fmla="*/ 0 h 331"/>
                <a:gd name="T70" fmla="*/ 0 w 297"/>
                <a:gd name="T71" fmla="*/ 0 h 331"/>
                <a:gd name="T72" fmla="*/ 0 w 297"/>
                <a:gd name="T73" fmla="*/ 0 h 331"/>
                <a:gd name="T74" fmla="*/ 0 w 297"/>
                <a:gd name="T75" fmla="*/ 0 h 331"/>
                <a:gd name="T76" fmla="*/ 0 w 297"/>
                <a:gd name="T77" fmla="*/ 0 h 331"/>
                <a:gd name="T78" fmla="*/ 0 w 297"/>
                <a:gd name="T79" fmla="*/ 0 h 331"/>
                <a:gd name="T80" fmla="*/ 0 w 297"/>
                <a:gd name="T81" fmla="*/ 0 h 331"/>
                <a:gd name="T82" fmla="*/ 0 w 297"/>
                <a:gd name="T83" fmla="*/ 0 h 331"/>
                <a:gd name="T84" fmla="*/ 0 w 297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7"/>
                <a:gd name="T130" fmla="*/ 0 h 331"/>
                <a:gd name="T131" fmla="*/ 297 w 297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7" h="331">
                  <a:moveTo>
                    <a:pt x="39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6" y="215"/>
                  </a:lnTo>
                  <a:lnTo>
                    <a:pt x="50" y="227"/>
                  </a:lnTo>
                  <a:lnTo>
                    <a:pt x="54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4" y="267"/>
                  </a:lnTo>
                  <a:lnTo>
                    <a:pt x="82" y="275"/>
                  </a:lnTo>
                  <a:lnTo>
                    <a:pt x="91" y="282"/>
                  </a:lnTo>
                  <a:lnTo>
                    <a:pt x="101" y="288"/>
                  </a:lnTo>
                  <a:lnTo>
                    <a:pt x="111" y="293"/>
                  </a:lnTo>
                  <a:lnTo>
                    <a:pt x="123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2" y="299"/>
                  </a:lnTo>
                  <a:lnTo>
                    <a:pt x="174" y="297"/>
                  </a:lnTo>
                  <a:lnTo>
                    <a:pt x="186" y="293"/>
                  </a:lnTo>
                  <a:lnTo>
                    <a:pt x="197" y="288"/>
                  </a:lnTo>
                  <a:lnTo>
                    <a:pt x="206" y="282"/>
                  </a:lnTo>
                  <a:lnTo>
                    <a:pt x="215" y="275"/>
                  </a:lnTo>
                  <a:lnTo>
                    <a:pt x="224" y="267"/>
                  </a:lnTo>
                  <a:lnTo>
                    <a:pt x="231" y="258"/>
                  </a:lnTo>
                  <a:lnTo>
                    <a:pt x="238" y="248"/>
                  </a:lnTo>
                  <a:lnTo>
                    <a:pt x="243" y="238"/>
                  </a:lnTo>
                  <a:lnTo>
                    <a:pt x="247" y="227"/>
                  </a:lnTo>
                  <a:lnTo>
                    <a:pt x="252" y="215"/>
                  </a:lnTo>
                  <a:lnTo>
                    <a:pt x="255" y="203"/>
                  </a:lnTo>
                  <a:lnTo>
                    <a:pt x="257" y="191"/>
                  </a:lnTo>
                  <a:lnTo>
                    <a:pt x="258" y="178"/>
                  </a:lnTo>
                  <a:lnTo>
                    <a:pt x="258" y="166"/>
                  </a:lnTo>
                  <a:lnTo>
                    <a:pt x="258" y="153"/>
                  </a:lnTo>
                  <a:lnTo>
                    <a:pt x="257" y="141"/>
                  </a:lnTo>
                  <a:lnTo>
                    <a:pt x="255" y="130"/>
                  </a:lnTo>
                  <a:lnTo>
                    <a:pt x="252" y="118"/>
                  </a:lnTo>
                  <a:lnTo>
                    <a:pt x="247" y="106"/>
                  </a:lnTo>
                  <a:lnTo>
                    <a:pt x="243" y="95"/>
                  </a:lnTo>
                  <a:lnTo>
                    <a:pt x="238" y="84"/>
                  </a:lnTo>
                  <a:lnTo>
                    <a:pt x="231" y="74"/>
                  </a:lnTo>
                  <a:lnTo>
                    <a:pt x="224" y="66"/>
                  </a:lnTo>
                  <a:lnTo>
                    <a:pt x="215" y="57"/>
                  </a:lnTo>
                  <a:lnTo>
                    <a:pt x="206" y="50"/>
                  </a:lnTo>
                  <a:lnTo>
                    <a:pt x="197" y="44"/>
                  </a:lnTo>
                  <a:lnTo>
                    <a:pt x="186" y="39"/>
                  </a:lnTo>
                  <a:lnTo>
                    <a:pt x="174" y="36"/>
                  </a:lnTo>
                  <a:lnTo>
                    <a:pt x="162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3" y="36"/>
                  </a:lnTo>
                  <a:lnTo>
                    <a:pt x="111" y="39"/>
                  </a:lnTo>
                  <a:lnTo>
                    <a:pt x="101" y="44"/>
                  </a:lnTo>
                  <a:lnTo>
                    <a:pt x="91" y="50"/>
                  </a:lnTo>
                  <a:lnTo>
                    <a:pt x="82" y="57"/>
                  </a:lnTo>
                  <a:lnTo>
                    <a:pt x="74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4" y="95"/>
                  </a:lnTo>
                  <a:lnTo>
                    <a:pt x="50" y="106"/>
                  </a:lnTo>
                  <a:lnTo>
                    <a:pt x="46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9" y="166"/>
                  </a:lnTo>
                  <a:close/>
                  <a:moveTo>
                    <a:pt x="297" y="166"/>
                  </a:moveTo>
                  <a:lnTo>
                    <a:pt x="296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7" y="230"/>
                  </a:lnTo>
                  <a:lnTo>
                    <a:pt x="282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9" y="294"/>
                  </a:lnTo>
                  <a:lnTo>
                    <a:pt x="238" y="303"/>
                  </a:lnTo>
                  <a:lnTo>
                    <a:pt x="225" y="312"/>
                  </a:lnTo>
                  <a:lnTo>
                    <a:pt x="212" y="319"/>
                  </a:lnTo>
                  <a:lnTo>
                    <a:pt x="198" y="324"/>
                  </a:lnTo>
                  <a:lnTo>
                    <a:pt x="183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100" y="324"/>
                  </a:lnTo>
                  <a:lnTo>
                    <a:pt x="85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9" y="294"/>
                  </a:lnTo>
                  <a:lnTo>
                    <a:pt x="39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9" y="50"/>
                  </a:lnTo>
                  <a:lnTo>
                    <a:pt x="49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5" y="14"/>
                  </a:lnTo>
                  <a:lnTo>
                    <a:pt x="100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3" y="4"/>
                  </a:lnTo>
                  <a:lnTo>
                    <a:pt x="198" y="7"/>
                  </a:lnTo>
                  <a:lnTo>
                    <a:pt x="212" y="14"/>
                  </a:lnTo>
                  <a:lnTo>
                    <a:pt x="225" y="20"/>
                  </a:lnTo>
                  <a:lnTo>
                    <a:pt x="238" y="29"/>
                  </a:lnTo>
                  <a:lnTo>
                    <a:pt x="249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2" y="87"/>
                  </a:lnTo>
                  <a:lnTo>
                    <a:pt x="287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7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9" name="Freeform 47"/>
            <p:cNvSpPr>
              <a:spLocks/>
            </p:cNvSpPr>
            <p:nvPr/>
          </p:nvSpPr>
          <p:spPr bwMode="auto">
            <a:xfrm>
              <a:off x="3272" y="2682"/>
              <a:ext cx="84" cy="110"/>
            </a:xfrm>
            <a:custGeom>
              <a:avLst/>
              <a:gdLst>
                <a:gd name="T0" fmla="*/ 0 w 254"/>
                <a:gd name="T1" fmla="*/ 0 h 331"/>
                <a:gd name="T2" fmla="*/ 0 w 254"/>
                <a:gd name="T3" fmla="*/ 0 h 331"/>
                <a:gd name="T4" fmla="*/ 0 w 254"/>
                <a:gd name="T5" fmla="*/ 0 h 331"/>
                <a:gd name="T6" fmla="*/ 0 w 254"/>
                <a:gd name="T7" fmla="*/ 0 h 331"/>
                <a:gd name="T8" fmla="*/ 0 w 254"/>
                <a:gd name="T9" fmla="*/ 0 h 331"/>
                <a:gd name="T10" fmla="*/ 0 w 254"/>
                <a:gd name="T11" fmla="*/ 0 h 331"/>
                <a:gd name="T12" fmla="*/ 0 w 254"/>
                <a:gd name="T13" fmla="*/ 0 h 331"/>
                <a:gd name="T14" fmla="*/ 0 w 254"/>
                <a:gd name="T15" fmla="*/ 0 h 331"/>
                <a:gd name="T16" fmla="*/ 0 w 254"/>
                <a:gd name="T17" fmla="*/ 0 h 331"/>
                <a:gd name="T18" fmla="*/ 0 w 254"/>
                <a:gd name="T19" fmla="*/ 0 h 331"/>
                <a:gd name="T20" fmla="*/ 0 w 254"/>
                <a:gd name="T21" fmla="*/ 0 h 331"/>
                <a:gd name="T22" fmla="*/ 0 w 254"/>
                <a:gd name="T23" fmla="*/ 0 h 331"/>
                <a:gd name="T24" fmla="*/ 0 w 254"/>
                <a:gd name="T25" fmla="*/ 0 h 331"/>
                <a:gd name="T26" fmla="*/ 0 w 254"/>
                <a:gd name="T27" fmla="*/ 0 h 331"/>
                <a:gd name="T28" fmla="*/ 0 w 254"/>
                <a:gd name="T29" fmla="*/ 0 h 331"/>
                <a:gd name="T30" fmla="*/ 0 w 254"/>
                <a:gd name="T31" fmla="*/ 0 h 331"/>
                <a:gd name="T32" fmla="*/ 0 w 254"/>
                <a:gd name="T33" fmla="*/ 0 h 331"/>
                <a:gd name="T34" fmla="*/ 0 w 254"/>
                <a:gd name="T35" fmla="*/ 0 h 331"/>
                <a:gd name="T36" fmla="*/ 0 w 254"/>
                <a:gd name="T37" fmla="*/ 0 h 331"/>
                <a:gd name="T38" fmla="*/ 0 w 254"/>
                <a:gd name="T39" fmla="*/ 0 h 331"/>
                <a:gd name="T40" fmla="*/ 0 w 254"/>
                <a:gd name="T41" fmla="*/ 0 h 331"/>
                <a:gd name="T42" fmla="*/ 0 w 254"/>
                <a:gd name="T43" fmla="*/ 0 h 331"/>
                <a:gd name="T44" fmla="*/ 0 w 254"/>
                <a:gd name="T45" fmla="*/ 0 h 331"/>
                <a:gd name="T46" fmla="*/ 0 w 254"/>
                <a:gd name="T47" fmla="*/ 0 h 331"/>
                <a:gd name="T48" fmla="*/ 0 w 254"/>
                <a:gd name="T49" fmla="*/ 0 h 331"/>
                <a:gd name="T50" fmla="*/ 0 w 254"/>
                <a:gd name="T51" fmla="*/ 0 h 331"/>
                <a:gd name="T52" fmla="*/ 0 w 254"/>
                <a:gd name="T53" fmla="*/ 0 h 331"/>
                <a:gd name="T54" fmla="*/ 0 w 254"/>
                <a:gd name="T55" fmla="*/ 0 h 331"/>
                <a:gd name="T56" fmla="*/ 0 w 254"/>
                <a:gd name="T57" fmla="*/ 0 h 331"/>
                <a:gd name="T58" fmla="*/ 0 w 254"/>
                <a:gd name="T59" fmla="*/ 0 h 331"/>
                <a:gd name="T60" fmla="*/ 0 w 254"/>
                <a:gd name="T61" fmla="*/ 0 h 331"/>
                <a:gd name="T62" fmla="*/ 0 w 254"/>
                <a:gd name="T63" fmla="*/ 0 h 331"/>
                <a:gd name="T64" fmla="*/ 0 w 254"/>
                <a:gd name="T65" fmla="*/ 0 h 331"/>
                <a:gd name="T66" fmla="*/ 0 w 254"/>
                <a:gd name="T67" fmla="*/ 0 h 331"/>
                <a:gd name="T68" fmla="*/ 0 w 254"/>
                <a:gd name="T69" fmla="*/ 0 h 331"/>
                <a:gd name="T70" fmla="*/ 0 w 254"/>
                <a:gd name="T71" fmla="*/ 0 h 331"/>
                <a:gd name="T72" fmla="*/ 0 w 254"/>
                <a:gd name="T73" fmla="*/ 0 h 331"/>
                <a:gd name="T74" fmla="*/ 0 w 254"/>
                <a:gd name="T75" fmla="*/ 0 h 331"/>
                <a:gd name="T76" fmla="*/ 0 w 254"/>
                <a:gd name="T77" fmla="*/ 0 h 331"/>
                <a:gd name="T78" fmla="*/ 0 w 254"/>
                <a:gd name="T79" fmla="*/ 0 h 331"/>
                <a:gd name="T80" fmla="*/ 0 w 254"/>
                <a:gd name="T81" fmla="*/ 0 h 331"/>
                <a:gd name="T82" fmla="*/ 0 w 254"/>
                <a:gd name="T83" fmla="*/ 0 h 331"/>
                <a:gd name="T84" fmla="*/ 0 w 254"/>
                <a:gd name="T85" fmla="*/ 0 h 331"/>
                <a:gd name="T86" fmla="*/ 0 w 254"/>
                <a:gd name="T87" fmla="*/ 0 h 331"/>
                <a:gd name="T88" fmla="*/ 0 w 254"/>
                <a:gd name="T89" fmla="*/ 0 h 331"/>
                <a:gd name="T90" fmla="*/ 0 w 254"/>
                <a:gd name="T91" fmla="*/ 0 h 331"/>
                <a:gd name="T92" fmla="*/ 0 w 254"/>
                <a:gd name="T93" fmla="*/ 0 h 331"/>
                <a:gd name="T94" fmla="*/ 0 w 254"/>
                <a:gd name="T95" fmla="*/ 0 h 331"/>
                <a:gd name="T96" fmla="*/ 0 w 254"/>
                <a:gd name="T97" fmla="*/ 0 h 331"/>
                <a:gd name="T98" fmla="*/ 0 w 254"/>
                <a:gd name="T99" fmla="*/ 0 h 331"/>
                <a:gd name="T100" fmla="*/ 0 w 254"/>
                <a:gd name="T101" fmla="*/ 0 h 331"/>
                <a:gd name="T102" fmla="*/ 0 w 254"/>
                <a:gd name="T103" fmla="*/ 0 h 331"/>
                <a:gd name="T104" fmla="*/ 0 w 254"/>
                <a:gd name="T105" fmla="*/ 0 h 331"/>
                <a:gd name="T106" fmla="*/ 0 w 254"/>
                <a:gd name="T107" fmla="*/ 0 h 331"/>
                <a:gd name="T108" fmla="*/ 0 w 254"/>
                <a:gd name="T109" fmla="*/ 0 h 331"/>
                <a:gd name="T110" fmla="*/ 0 w 254"/>
                <a:gd name="T111" fmla="*/ 0 h 331"/>
                <a:gd name="T112" fmla="*/ 0 w 254"/>
                <a:gd name="T113" fmla="*/ 0 h 331"/>
                <a:gd name="T114" fmla="*/ 0 w 254"/>
                <a:gd name="T115" fmla="*/ 0 h 3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54"/>
                <a:gd name="T175" fmla="*/ 0 h 331"/>
                <a:gd name="T176" fmla="*/ 254 w 254"/>
                <a:gd name="T177" fmla="*/ 331 h 3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54" h="331">
                  <a:moveTo>
                    <a:pt x="205" y="101"/>
                  </a:moveTo>
                  <a:lnTo>
                    <a:pt x="204" y="93"/>
                  </a:lnTo>
                  <a:lnTo>
                    <a:pt x="203" y="84"/>
                  </a:lnTo>
                  <a:lnTo>
                    <a:pt x="201" y="78"/>
                  </a:lnTo>
                  <a:lnTo>
                    <a:pt x="198" y="70"/>
                  </a:lnTo>
                  <a:lnTo>
                    <a:pt x="194" y="65"/>
                  </a:lnTo>
                  <a:lnTo>
                    <a:pt x="190" y="58"/>
                  </a:lnTo>
                  <a:lnTo>
                    <a:pt x="185" y="54"/>
                  </a:lnTo>
                  <a:lnTo>
                    <a:pt x="179" y="50"/>
                  </a:lnTo>
                  <a:lnTo>
                    <a:pt x="174" y="45"/>
                  </a:lnTo>
                  <a:lnTo>
                    <a:pt x="167" y="42"/>
                  </a:lnTo>
                  <a:lnTo>
                    <a:pt x="161" y="39"/>
                  </a:lnTo>
                  <a:lnTo>
                    <a:pt x="154" y="37"/>
                  </a:lnTo>
                  <a:lnTo>
                    <a:pt x="139" y="33"/>
                  </a:lnTo>
                  <a:lnTo>
                    <a:pt x="123" y="32"/>
                  </a:lnTo>
                  <a:lnTo>
                    <a:pt x="110" y="33"/>
                  </a:lnTo>
                  <a:lnTo>
                    <a:pt x="97" y="36"/>
                  </a:lnTo>
                  <a:lnTo>
                    <a:pt x="84" y="39"/>
                  </a:lnTo>
                  <a:lnTo>
                    <a:pt x="73" y="44"/>
                  </a:lnTo>
                  <a:lnTo>
                    <a:pt x="68" y="47"/>
                  </a:lnTo>
                  <a:lnTo>
                    <a:pt x="64" y="52"/>
                  </a:lnTo>
                  <a:lnTo>
                    <a:pt x="59" y="56"/>
                  </a:lnTo>
                  <a:lnTo>
                    <a:pt x="56" y="60"/>
                  </a:lnTo>
                  <a:lnTo>
                    <a:pt x="53" y="67"/>
                  </a:lnTo>
                  <a:lnTo>
                    <a:pt x="51" y="72"/>
                  </a:lnTo>
                  <a:lnTo>
                    <a:pt x="50" y="79"/>
                  </a:lnTo>
                  <a:lnTo>
                    <a:pt x="49" y="86"/>
                  </a:lnTo>
                  <a:lnTo>
                    <a:pt x="50" y="93"/>
                  </a:lnTo>
                  <a:lnTo>
                    <a:pt x="51" y="98"/>
                  </a:lnTo>
                  <a:lnTo>
                    <a:pt x="53" y="104"/>
                  </a:lnTo>
                  <a:lnTo>
                    <a:pt x="55" y="108"/>
                  </a:lnTo>
                  <a:lnTo>
                    <a:pt x="58" y="112"/>
                  </a:lnTo>
                  <a:lnTo>
                    <a:pt x="63" y="117"/>
                  </a:lnTo>
                  <a:lnTo>
                    <a:pt x="67" y="120"/>
                  </a:lnTo>
                  <a:lnTo>
                    <a:pt x="71" y="123"/>
                  </a:lnTo>
                  <a:lnTo>
                    <a:pt x="82" y="128"/>
                  </a:lnTo>
                  <a:lnTo>
                    <a:pt x="93" y="133"/>
                  </a:lnTo>
                  <a:lnTo>
                    <a:pt x="104" y="137"/>
                  </a:lnTo>
                  <a:lnTo>
                    <a:pt x="115" y="139"/>
                  </a:lnTo>
                  <a:lnTo>
                    <a:pt x="165" y="151"/>
                  </a:lnTo>
                  <a:lnTo>
                    <a:pt x="181" y="154"/>
                  </a:lnTo>
                  <a:lnTo>
                    <a:pt x="198" y="160"/>
                  </a:lnTo>
                  <a:lnTo>
                    <a:pt x="205" y="163"/>
                  </a:lnTo>
                  <a:lnTo>
                    <a:pt x="213" y="167"/>
                  </a:lnTo>
                  <a:lnTo>
                    <a:pt x="219" y="172"/>
                  </a:lnTo>
                  <a:lnTo>
                    <a:pt x="226" y="176"/>
                  </a:lnTo>
                  <a:lnTo>
                    <a:pt x="232" y="181"/>
                  </a:lnTo>
                  <a:lnTo>
                    <a:pt x="238" y="188"/>
                  </a:lnTo>
                  <a:lnTo>
                    <a:pt x="242" y="194"/>
                  </a:lnTo>
                  <a:lnTo>
                    <a:pt x="246" y="202"/>
                  </a:lnTo>
                  <a:lnTo>
                    <a:pt x="250" y="211"/>
                  </a:lnTo>
                  <a:lnTo>
                    <a:pt x="253" y="218"/>
                  </a:lnTo>
                  <a:lnTo>
                    <a:pt x="254" y="228"/>
                  </a:lnTo>
                  <a:lnTo>
                    <a:pt x="254" y="238"/>
                  </a:lnTo>
                  <a:lnTo>
                    <a:pt x="254" y="250"/>
                  </a:lnTo>
                  <a:lnTo>
                    <a:pt x="252" y="261"/>
                  </a:lnTo>
                  <a:lnTo>
                    <a:pt x="247" y="272"/>
                  </a:lnTo>
                  <a:lnTo>
                    <a:pt x="243" y="281"/>
                  </a:lnTo>
                  <a:lnTo>
                    <a:pt x="237" y="289"/>
                  </a:lnTo>
                  <a:lnTo>
                    <a:pt x="230" y="297"/>
                  </a:lnTo>
                  <a:lnTo>
                    <a:pt x="221" y="304"/>
                  </a:lnTo>
                  <a:lnTo>
                    <a:pt x="213" y="310"/>
                  </a:lnTo>
                  <a:lnTo>
                    <a:pt x="204" y="315"/>
                  </a:lnTo>
                  <a:lnTo>
                    <a:pt x="194" y="320"/>
                  </a:lnTo>
                  <a:lnTo>
                    <a:pt x="184" y="324"/>
                  </a:lnTo>
                  <a:lnTo>
                    <a:pt x="173" y="327"/>
                  </a:lnTo>
                  <a:lnTo>
                    <a:pt x="162" y="329"/>
                  </a:lnTo>
                  <a:lnTo>
                    <a:pt x="151" y="330"/>
                  </a:lnTo>
                  <a:lnTo>
                    <a:pt x="139" y="331"/>
                  </a:lnTo>
                  <a:lnTo>
                    <a:pt x="129" y="331"/>
                  </a:lnTo>
                  <a:lnTo>
                    <a:pt x="116" y="331"/>
                  </a:lnTo>
                  <a:lnTo>
                    <a:pt x="103" y="330"/>
                  </a:lnTo>
                  <a:lnTo>
                    <a:pt x="90" y="328"/>
                  </a:lnTo>
                  <a:lnTo>
                    <a:pt x="79" y="325"/>
                  </a:lnTo>
                  <a:lnTo>
                    <a:pt x="67" y="322"/>
                  </a:lnTo>
                  <a:lnTo>
                    <a:pt x="57" y="317"/>
                  </a:lnTo>
                  <a:lnTo>
                    <a:pt x="48" y="312"/>
                  </a:lnTo>
                  <a:lnTo>
                    <a:pt x="39" y="306"/>
                  </a:lnTo>
                  <a:lnTo>
                    <a:pt x="31" y="298"/>
                  </a:lnTo>
                  <a:lnTo>
                    <a:pt x="24" y="290"/>
                  </a:lnTo>
                  <a:lnTo>
                    <a:pt x="18" y="281"/>
                  </a:lnTo>
                  <a:lnTo>
                    <a:pt x="13" y="271"/>
                  </a:lnTo>
                  <a:lnTo>
                    <a:pt x="8" y="260"/>
                  </a:lnTo>
                  <a:lnTo>
                    <a:pt x="4" y="248"/>
                  </a:lnTo>
                  <a:lnTo>
                    <a:pt x="1" y="235"/>
                  </a:lnTo>
                  <a:lnTo>
                    <a:pt x="0" y="221"/>
                  </a:lnTo>
                  <a:lnTo>
                    <a:pt x="38" y="221"/>
                  </a:lnTo>
                  <a:lnTo>
                    <a:pt x="39" y="231"/>
                  </a:lnTo>
                  <a:lnTo>
                    <a:pt x="41" y="240"/>
                  </a:lnTo>
                  <a:lnTo>
                    <a:pt x="43" y="247"/>
                  </a:lnTo>
                  <a:lnTo>
                    <a:pt x="46" y="256"/>
                  </a:lnTo>
                  <a:lnTo>
                    <a:pt x="51" y="262"/>
                  </a:lnTo>
                  <a:lnTo>
                    <a:pt x="55" y="269"/>
                  </a:lnTo>
                  <a:lnTo>
                    <a:pt x="61" y="274"/>
                  </a:lnTo>
                  <a:lnTo>
                    <a:pt x="66" y="280"/>
                  </a:lnTo>
                  <a:lnTo>
                    <a:pt x="72" y="285"/>
                  </a:lnTo>
                  <a:lnTo>
                    <a:pt x="80" y="288"/>
                  </a:lnTo>
                  <a:lnTo>
                    <a:pt x="88" y="292"/>
                  </a:lnTo>
                  <a:lnTo>
                    <a:pt x="95" y="295"/>
                  </a:lnTo>
                  <a:lnTo>
                    <a:pt x="104" y="297"/>
                  </a:lnTo>
                  <a:lnTo>
                    <a:pt x="112" y="298"/>
                  </a:lnTo>
                  <a:lnTo>
                    <a:pt x="121" y="299"/>
                  </a:lnTo>
                  <a:lnTo>
                    <a:pt x="131" y="300"/>
                  </a:lnTo>
                  <a:lnTo>
                    <a:pt x="145" y="299"/>
                  </a:lnTo>
                  <a:lnTo>
                    <a:pt x="159" y="297"/>
                  </a:lnTo>
                  <a:lnTo>
                    <a:pt x="174" y="293"/>
                  </a:lnTo>
                  <a:lnTo>
                    <a:pt x="187" y="286"/>
                  </a:lnTo>
                  <a:lnTo>
                    <a:pt x="193" y="283"/>
                  </a:lnTo>
                  <a:lnTo>
                    <a:pt x="199" y="279"/>
                  </a:lnTo>
                  <a:lnTo>
                    <a:pt x="203" y="273"/>
                  </a:lnTo>
                  <a:lnTo>
                    <a:pt x="207" y="268"/>
                  </a:lnTo>
                  <a:lnTo>
                    <a:pt x="212" y="262"/>
                  </a:lnTo>
                  <a:lnTo>
                    <a:pt x="214" y="255"/>
                  </a:lnTo>
                  <a:lnTo>
                    <a:pt x="215" y="248"/>
                  </a:lnTo>
                  <a:lnTo>
                    <a:pt x="216" y="240"/>
                  </a:lnTo>
                  <a:lnTo>
                    <a:pt x="216" y="233"/>
                  </a:lnTo>
                  <a:lnTo>
                    <a:pt x="215" y="228"/>
                  </a:lnTo>
                  <a:lnTo>
                    <a:pt x="213" y="222"/>
                  </a:lnTo>
                  <a:lnTo>
                    <a:pt x="211" y="217"/>
                  </a:lnTo>
                  <a:lnTo>
                    <a:pt x="207" y="213"/>
                  </a:lnTo>
                  <a:lnTo>
                    <a:pt x="203" y="208"/>
                  </a:lnTo>
                  <a:lnTo>
                    <a:pt x="200" y="204"/>
                  </a:lnTo>
                  <a:lnTo>
                    <a:pt x="194" y="201"/>
                  </a:lnTo>
                  <a:lnTo>
                    <a:pt x="185" y="195"/>
                  </a:lnTo>
                  <a:lnTo>
                    <a:pt x="173" y="190"/>
                  </a:lnTo>
                  <a:lnTo>
                    <a:pt x="160" y="187"/>
                  </a:lnTo>
                  <a:lnTo>
                    <a:pt x="148" y="184"/>
                  </a:lnTo>
                  <a:lnTo>
                    <a:pt x="98" y="172"/>
                  </a:lnTo>
                  <a:lnTo>
                    <a:pt x="80" y="167"/>
                  </a:lnTo>
                  <a:lnTo>
                    <a:pt x="64" y="161"/>
                  </a:lnTo>
                  <a:lnTo>
                    <a:pt x="56" y="158"/>
                  </a:lnTo>
                  <a:lnTo>
                    <a:pt x="49" y="154"/>
                  </a:lnTo>
                  <a:lnTo>
                    <a:pt x="42" y="150"/>
                  </a:lnTo>
                  <a:lnTo>
                    <a:pt x="36" y="146"/>
                  </a:lnTo>
                  <a:lnTo>
                    <a:pt x="30" y="140"/>
                  </a:lnTo>
                  <a:lnTo>
                    <a:pt x="25" y="135"/>
                  </a:lnTo>
                  <a:lnTo>
                    <a:pt x="21" y="128"/>
                  </a:lnTo>
                  <a:lnTo>
                    <a:pt x="17" y="122"/>
                  </a:lnTo>
                  <a:lnTo>
                    <a:pt x="15" y="114"/>
                  </a:lnTo>
                  <a:lnTo>
                    <a:pt x="13" y="107"/>
                  </a:lnTo>
                  <a:lnTo>
                    <a:pt x="11" y="98"/>
                  </a:lnTo>
                  <a:lnTo>
                    <a:pt x="11" y="88"/>
                  </a:lnTo>
                  <a:lnTo>
                    <a:pt x="12" y="77"/>
                  </a:lnTo>
                  <a:lnTo>
                    <a:pt x="14" y="66"/>
                  </a:lnTo>
                  <a:lnTo>
                    <a:pt x="17" y="56"/>
                  </a:lnTo>
                  <a:lnTo>
                    <a:pt x="22" y="47"/>
                  </a:lnTo>
                  <a:lnTo>
                    <a:pt x="27" y="40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49" y="20"/>
                  </a:lnTo>
                  <a:lnTo>
                    <a:pt x="57" y="15"/>
                  </a:lnTo>
                  <a:lnTo>
                    <a:pt x="67" y="12"/>
                  </a:lnTo>
                  <a:lnTo>
                    <a:pt x="77" y="7"/>
                  </a:lnTo>
                  <a:lnTo>
                    <a:pt x="86" y="5"/>
                  </a:lnTo>
                  <a:lnTo>
                    <a:pt x="97" y="3"/>
                  </a:lnTo>
                  <a:lnTo>
                    <a:pt x="108" y="1"/>
                  </a:lnTo>
                  <a:lnTo>
                    <a:pt x="118" y="1"/>
                  </a:lnTo>
                  <a:lnTo>
                    <a:pt x="129" y="0"/>
                  </a:lnTo>
                  <a:lnTo>
                    <a:pt x="140" y="1"/>
                  </a:lnTo>
                  <a:lnTo>
                    <a:pt x="151" y="2"/>
                  </a:lnTo>
                  <a:lnTo>
                    <a:pt x="162" y="4"/>
                  </a:lnTo>
                  <a:lnTo>
                    <a:pt x="173" y="6"/>
                  </a:lnTo>
                  <a:lnTo>
                    <a:pt x="183" y="10"/>
                  </a:lnTo>
                  <a:lnTo>
                    <a:pt x="192" y="14"/>
                  </a:lnTo>
                  <a:lnTo>
                    <a:pt x="201" y="19"/>
                  </a:lnTo>
                  <a:lnTo>
                    <a:pt x="208" y="25"/>
                  </a:lnTo>
                  <a:lnTo>
                    <a:pt x="216" y="32"/>
                  </a:lnTo>
                  <a:lnTo>
                    <a:pt x="223" y="40"/>
                  </a:lnTo>
                  <a:lnTo>
                    <a:pt x="228" y="47"/>
                  </a:lnTo>
                  <a:lnTo>
                    <a:pt x="233" y="57"/>
                  </a:lnTo>
                  <a:lnTo>
                    <a:pt x="237" y="67"/>
                  </a:lnTo>
                  <a:lnTo>
                    <a:pt x="240" y="78"/>
                  </a:lnTo>
                  <a:lnTo>
                    <a:pt x="242" y="88"/>
                  </a:lnTo>
                  <a:lnTo>
                    <a:pt x="243" y="101"/>
                  </a:lnTo>
                  <a:lnTo>
                    <a:pt x="20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0" name="Rectangle 48"/>
            <p:cNvSpPr>
              <a:spLocks noChangeArrowheads="1"/>
            </p:cNvSpPr>
            <p:nvPr/>
          </p:nvSpPr>
          <p:spPr bwMode="auto">
            <a:xfrm>
              <a:off x="3375" y="2645"/>
              <a:ext cx="13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1" name="Freeform 49"/>
            <p:cNvSpPr>
              <a:spLocks noEditPoints="1"/>
            </p:cNvSpPr>
            <p:nvPr/>
          </p:nvSpPr>
          <p:spPr bwMode="auto">
            <a:xfrm>
              <a:off x="3407" y="2682"/>
              <a:ext cx="99" cy="110"/>
            </a:xfrm>
            <a:custGeom>
              <a:avLst/>
              <a:gdLst>
                <a:gd name="T0" fmla="*/ 0 w 296"/>
                <a:gd name="T1" fmla="*/ 0 h 331"/>
                <a:gd name="T2" fmla="*/ 0 w 296"/>
                <a:gd name="T3" fmla="*/ 0 h 331"/>
                <a:gd name="T4" fmla="*/ 0 w 296"/>
                <a:gd name="T5" fmla="*/ 0 h 331"/>
                <a:gd name="T6" fmla="*/ 0 w 296"/>
                <a:gd name="T7" fmla="*/ 0 h 331"/>
                <a:gd name="T8" fmla="*/ 0 w 296"/>
                <a:gd name="T9" fmla="*/ 0 h 331"/>
                <a:gd name="T10" fmla="*/ 0 w 296"/>
                <a:gd name="T11" fmla="*/ 0 h 331"/>
                <a:gd name="T12" fmla="*/ 0 w 296"/>
                <a:gd name="T13" fmla="*/ 0 h 331"/>
                <a:gd name="T14" fmla="*/ 0 w 296"/>
                <a:gd name="T15" fmla="*/ 0 h 331"/>
                <a:gd name="T16" fmla="*/ 0 w 296"/>
                <a:gd name="T17" fmla="*/ 0 h 331"/>
                <a:gd name="T18" fmla="*/ 0 w 296"/>
                <a:gd name="T19" fmla="*/ 0 h 331"/>
                <a:gd name="T20" fmla="*/ 0 w 296"/>
                <a:gd name="T21" fmla="*/ 0 h 331"/>
                <a:gd name="T22" fmla="*/ 0 w 296"/>
                <a:gd name="T23" fmla="*/ 0 h 331"/>
                <a:gd name="T24" fmla="*/ 0 w 296"/>
                <a:gd name="T25" fmla="*/ 0 h 331"/>
                <a:gd name="T26" fmla="*/ 0 w 296"/>
                <a:gd name="T27" fmla="*/ 0 h 331"/>
                <a:gd name="T28" fmla="*/ 0 w 296"/>
                <a:gd name="T29" fmla="*/ 0 h 331"/>
                <a:gd name="T30" fmla="*/ 0 w 296"/>
                <a:gd name="T31" fmla="*/ 0 h 331"/>
                <a:gd name="T32" fmla="*/ 0 w 296"/>
                <a:gd name="T33" fmla="*/ 0 h 331"/>
                <a:gd name="T34" fmla="*/ 0 w 296"/>
                <a:gd name="T35" fmla="*/ 0 h 331"/>
                <a:gd name="T36" fmla="*/ 0 w 296"/>
                <a:gd name="T37" fmla="*/ 0 h 331"/>
                <a:gd name="T38" fmla="*/ 0 w 296"/>
                <a:gd name="T39" fmla="*/ 0 h 331"/>
                <a:gd name="T40" fmla="*/ 0 w 296"/>
                <a:gd name="T41" fmla="*/ 0 h 331"/>
                <a:gd name="T42" fmla="*/ 0 w 296"/>
                <a:gd name="T43" fmla="*/ 0 h 331"/>
                <a:gd name="T44" fmla="*/ 0 w 296"/>
                <a:gd name="T45" fmla="*/ 0 h 331"/>
                <a:gd name="T46" fmla="*/ 0 w 296"/>
                <a:gd name="T47" fmla="*/ 0 h 331"/>
                <a:gd name="T48" fmla="*/ 0 w 296"/>
                <a:gd name="T49" fmla="*/ 0 h 331"/>
                <a:gd name="T50" fmla="*/ 0 w 296"/>
                <a:gd name="T51" fmla="*/ 0 h 331"/>
                <a:gd name="T52" fmla="*/ 0 w 296"/>
                <a:gd name="T53" fmla="*/ 0 h 331"/>
                <a:gd name="T54" fmla="*/ 0 w 296"/>
                <a:gd name="T55" fmla="*/ 0 h 331"/>
                <a:gd name="T56" fmla="*/ 0 w 296"/>
                <a:gd name="T57" fmla="*/ 0 h 331"/>
                <a:gd name="T58" fmla="*/ 0 w 296"/>
                <a:gd name="T59" fmla="*/ 0 h 331"/>
                <a:gd name="T60" fmla="*/ 0 w 296"/>
                <a:gd name="T61" fmla="*/ 0 h 331"/>
                <a:gd name="T62" fmla="*/ 0 w 296"/>
                <a:gd name="T63" fmla="*/ 0 h 331"/>
                <a:gd name="T64" fmla="*/ 0 w 296"/>
                <a:gd name="T65" fmla="*/ 0 h 331"/>
                <a:gd name="T66" fmla="*/ 0 w 296"/>
                <a:gd name="T67" fmla="*/ 0 h 331"/>
                <a:gd name="T68" fmla="*/ 0 w 296"/>
                <a:gd name="T69" fmla="*/ 0 h 331"/>
                <a:gd name="T70" fmla="*/ 0 w 296"/>
                <a:gd name="T71" fmla="*/ 0 h 331"/>
                <a:gd name="T72" fmla="*/ 0 w 296"/>
                <a:gd name="T73" fmla="*/ 0 h 331"/>
                <a:gd name="T74" fmla="*/ 0 w 296"/>
                <a:gd name="T75" fmla="*/ 0 h 331"/>
                <a:gd name="T76" fmla="*/ 0 w 296"/>
                <a:gd name="T77" fmla="*/ 0 h 331"/>
                <a:gd name="T78" fmla="*/ 0 w 296"/>
                <a:gd name="T79" fmla="*/ 0 h 331"/>
                <a:gd name="T80" fmla="*/ 0 w 296"/>
                <a:gd name="T81" fmla="*/ 0 h 331"/>
                <a:gd name="T82" fmla="*/ 0 w 296"/>
                <a:gd name="T83" fmla="*/ 0 h 331"/>
                <a:gd name="T84" fmla="*/ 0 w 296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1"/>
                <a:gd name="T131" fmla="*/ 296 w 296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1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9" y="227"/>
                  </a:lnTo>
                  <a:lnTo>
                    <a:pt x="53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5"/>
                  </a:lnTo>
                  <a:lnTo>
                    <a:pt x="90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6" y="288"/>
                  </a:lnTo>
                  <a:lnTo>
                    <a:pt x="205" y="282"/>
                  </a:lnTo>
                  <a:lnTo>
                    <a:pt x="215" y="275"/>
                  </a:lnTo>
                  <a:lnTo>
                    <a:pt x="223" y="267"/>
                  </a:lnTo>
                  <a:lnTo>
                    <a:pt x="230" y="258"/>
                  </a:lnTo>
                  <a:lnTo>
                    <a:pt x="237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7" y="84"/>
                  </a:lnTo>
                  <a:lnTo>
                    <a:pt x="230" y="74"/>
                  </a:lnTo>
                  <a:lnTo>
                    <a:pt x="223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6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3" y="95"/>
                  </a:lnTo>
                  <a:lnTo>
                    <a:pt x="49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7" y="303"/>
                  </a:lnTo>
                  <a:lnTo>
                    <a:pt x="225" y="312"/>
                  </a:lnTo>
                  <a:lnTo>
                    <a:pt x="211" y="319"/>
                  </a:lnTo>
                  <a:lnTo>
                    <a:pt x="197" y="324"/>
                  </a:lnTo>
                  <a:lnTo>
                    <a:pt x="182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8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0" y="182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8" y="50"/>
                  </a:lnTo>
                  <a:lnTo>
                    <a:pt x="48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4" y="14"/>
                  </a:lnTo>
                  <a:lnTo>
                    <a:pt x="98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2" y="4"/>
                  </a:lnTo>
                  <a:lnTo>
                    <a:pt x="197" y="7"/>
                  </a:lnTo>
                  <a:lnTo>
                    <a:pt x="211" y="14"/>
                  </a:lnTo>
                  <a:lnTo>
                    <a:pt x="225" y="20"/>
                  </a:lnTo>
                  <a:lnTo>
                    <a:pt x="237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2" name="Freeform 50"/>
            <p:cNvSpPr>
              <a:spLocks/>
            </p:cNvSpPr>
            <p:nvPr/>
          </p:nvSpPr>
          <p:spPr bwMode="auto">
            <a:xfrm>
              <a:off x="3513" y="2685"/>
              <a:ext cx="93" cy="104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2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3" name="Freeform 51"/>
            <p:cNvSpPr>
              <a:spLocks noEditPoints="1"/>
            </p:cNvSpPr>
            <p:nvPr/>
          </p:nvSpPr>
          <p:spPr bwMode="auto">
            <a:xfrm>
              <a:off x="3613" y="2682"/>
              <a:ext cx="96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8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8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1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5" y="293"/>
                  </a:lnTo>
                  <a:lnTo>
                    <a:pt x="82" y="296"/>
                  </a:lnTo>
                  <a:lnTo>
                    <a:pt x="88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1" y="26"/>
                  </a:lnTo>
                  <a:lnTo>
                    <a:pt x="59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1" y="4"/>
                  </a:lnTo>
                  <a:lnTo>
                    <a:pt x="114" y="2"/>
                  </a:lnTo>
                  <a:lnTo>
                    <a:pt x="126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09" y="14"/>
                  </a:lnTo>
                  <a:lnTo>
                    <a:pt x="218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8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2" y="290"/>
                  </a:lnTo>
                  <a:lnTo>
                    <a:pt x="277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1" y="322"/>
                  </a:lnTo>
                  <a:lnTo>
                    <a:pt x="246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1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8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7" y="319"/>
                  </a:lnTo>
                  <a:lnTo>
                    <a:pt x="161" y="323"/>
                  </a:lnTo>
                  <a:lnTo>
                    <a:pt x="152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5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3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4" y="303"/>
                  </a:lnTo>
                  <a:lnTo>
                    <a:pt x="17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0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3" y="212"/>
                  </a:lnTo>
                  <a:lnTo>
                    <a:pt x="8" y="200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4" y="130"/>
                  </a:lnTo>
                  <a:lnTo>
                    <a:pt x="207" y="127"/>
                  </a:lnTo>
                  <a:lnTo>
                    <a:pt x="209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6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8" y="33"/>
                  </a:lnTo>
                  <a:lnTo>
                    <a:pt x="110" y="34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5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2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4" name="Freeform 52"/>
            <p:cNvSpPr>
              <a:spLocks/>
            </p:cNvSpPr>
            <p:nvPr/>
          </p:nvSpPr>
          <p:spPr bwMode="auto">
            <a:xfrm>
              <a:off x="3723" y="2682"/>
              <a:ext cx="85" cy="107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6" y="50"/>
                  </a:lnTo>
                  <a:lnTo>
                    <a:pt x="50" y="44"/>
                  </a:lnTo>
                  <a:lnTo>
                    <a:pt x="55" y="38"/>
                  </a:lnTo>
                  <a:lnTo>
                    <a:pt x="60" y="32"/>
                  </a:lnTo>
                  <a:lnTo>
                    <a:pt x="66" y="27"/>
                  </a:lnTo>
                  <a:lnTo>
                    <a:pt x="72" y="23"/>
                  </a:lnTo>
                  <a:lnTo>
                    <a:pt x="78" y="18"/>
                  </a:lnTo>
                  <a:lnTo>
                    <a:pt x="86" y="14"/>
                  </a:lnTo>
                  <a:lnTo>
                    <a:pt x="92" y="11"/>
                  </a:lnTo>
                  <a:lnTo>
                    <a:pt x="100" y="7"/>
                  </a:lnTo>
                  <a:lnTo>
                    <a:pt x="107" y="5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40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5" y="9"/>
                  </a:lnTo>
                  <a:lnTo>
                    <a:pt x="206" y="13"/>
                  </a:lnTo>
                  <a:lnTo>
                    <a:pt x="214" y="19"/>
                  </a:lnTo>
                  <a:lnTo>
                    <a:pt x="223" y="26"/>
                  </a:lnTo>
                  <a:lnTo>
                    <a:pt x="230" y="32"/>
                  </a:lnTo>
                  <a:lnTo>
                    <a:pt x="236" y="41"/>
                  </a:lnTo>
                  <a:lnTo>
                    <a:pt x="241" y="50"/>
                  </a:lnTo>
                  <a:lnTo>
                    <a:pt x="246" y="60"/>
                  </a:lnTo>
                  <a:lnTo>
                    <a:pt x="249" y="71"/>
                  </a:lnTo>
                  <a:lnTo>
                    <a:pt x="251" y="82"/>
                  </a:lnTo>
                  <a:lnTo>
                    <a:pt x="253" y="95"/>
                  </a:lnTo>
                  <a:lnTo>
                    <a:pt x="254" y="108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8" y="73"/>
                  </a:lnTo>
                  <a:lnTo>
                    <a:pt x="203" y="67"/>
                  </a:lnTo>
                  <a:lnTo>
                    <a:pt x="199" y="59"/>
                  </a:lnTo>
                  <a:lnTo>
                    <a:pt x="195" y="54"/>
                  </a:lnTo>
                  <a:lnTo>
                    <a:pt x="189" y="49"/>
                  </a:lnTo>
                  <a:lnTo>
                    <a:pt x="183" y="44"/>
                  </a:lnTo>
                  <a:lnTo>
                    <a:pt x="175" y="40"/>
                  </a:lnTo>
                  <a:lnTo>
                    <a:pt x="167" y="37"/>
                  </a:lnTo>
                  <a:lnTo>
                    <a:pt x="158" y="34"/>
                  </a:lnTo>
                  <a:lnTo>
                    <a:pt x="147" y="33"/>
                  </a:lnTo>
                  <a:lnTo>
                    <a:pt x="136" y="32"/>
                  </a:lnTo>
                  <a:lnTo>
                    <a:pt x="126" y="33"/>
                  </a:lnTo>
                  <a:lnTo>
                    <a:pt x="115" y="34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7" y="45"/>
                  </a:lnTo>
                  <a:lnTo>
                    <a:pt x="79" y="51"/>
                  </a:lnTo>
                  <a:lnTo>
                    <a:pt x="72" y="56"/>
                  </a:lnTo>
                  <a:lnTo>
                    <a:pt x="65" y="64"/>
                  </a:lnTo>
                  <a:lnTo>
                    <a:pt x="59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6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8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5" name="Freeform 53"/>
            <p:cNvSpPr>
              <a:spLocks noEditPoints="1"/>
            </p:cNvSpPr>
            <p:nvPr/>
          </p:nvSpPr>
          <p:spPr bwMode="auto">
            <a:xfrm>
              <a:off x="3813" y="2645"/>
              <a:ext cx="32" cy="183"/>
            </a:xfrm>
            <a:custGeom>
              <a:avLst/>
              <a:gdLst>
                <a:gd name="T0" fmla="*/ 0 w 94"/>
                <a:gd name="T1" fmla="*/ 0 h 548"/>
                <a:gd name="T2" fmla="*/ 0 w 94"/>
                <a:gd name="T3" fmla="*/ 0 h 548"/>
                <a:gd name="T4" fmla="*/ 0 w 94"/>
                <a:gd name="T5" fmla="*/ 0 h 548"/>
                <a:gd name="T6" fmla="*/ 0 w 94"/>
                <a:gd name="T7" fmla="*/ 0 h 548"/>
                <a:gd name="T8" fmla="*/ 0 w 94"/>
                <a:gd name="T9" fmla="*/ 0 h 548"/>
                <a:gd name="T10" fmla="*/ 0 w 94"/>
                <a:gd name="T11" fmla="*/ 0 h 548"/>
                <a:gd name="T12" fmla="*/ 0 w 94"/>
                <a:gd name="T13" fmla="*/ 0 h 548"/>
                <a:gd name="T14" fmla="*/ 0 w 94"/>
                <a:gd name="T15" fmla="*/ 0 h 548"/>
                <a:gd name="T16" fmla="*/ 0 w 94"/>
                <a:gd name="T17" fmla="*/ 0 h 548"/>
                <a:gd name="T18" fmla="*/ 0 w 94"/>
                <a:gd name="T19" fmla="*/ 0 h 548"/>
                <a:gd name="T20" fmla="*/ 0 w 94"/>
                <a:gd name="T21" fmla="*/ 0 h 548"/>
                <a:gd name="T22" fmla="*/ 0 w 94"/>
                <a:gd name="T23" fmla="*/ 0 h 548"/>
                <a:gd name="T24" fmla="*/ 0 w 94"/>
                <a:gd name="T25" fmla="*/ 0 h 548"/>
                <a:gd name="T26" fmla="*/ 0 w 94"/>
                <a:gd name="T27" fmla="*/ 0 h 548"/>
                <a:gd name="T28" fmla="*/ 0 w 94"/>
                <a:gd name="T29" fmla="*/ 0 h 548"/>
                <a:gd name="T30" fmla="*/ 0 w 94"/>
                <a:gd name="T31" fmla="*/ 0 h 548"/>
                <a:gd name="T32" fmla="*/ 0 w 94"/>
                <a:gd name="T33" fmla="*/ 0 h 548"/>
                <a:gd name="T34" fmla="*/ 0 w 94"/>
                <a:gd name="T35" fmla="*/ 0 h 548"/>
                <a:gd name="T36" fmla="*/ 0 w 94"/>
                <a:gd name="T37" fmla="*/ 0 h 548"/>
                <a:gd name="T38" fmla="*/ 0 w 94"/>
                <a:gd name="T39" fmla="*/ 0 h 548"/>
                <a:gd name="T40" fmla="*/ 0 w 94"/>
                <a:gd name="T41" fmla="*/ 0 h 548"/>
                <a:gd name="T42" fmla="*/ 0 w 94"/>
                <a:gd name="T43" fmla="*/ 0 h 548"/>
                <a:gd name="T44" fmla="*/ 0 w 94"/>
                <a:gd name="T45" fmla="*/ 0 h 548"/>
                <a:gd name="T46" fmla="*/ 0 w 94"/>
                <a:gd name="T47" fmla="*/ 0 h 548"/>
                <a:gd name="T48" fmla="*/ 0 w 94"/>
                <a:gd name="T49" fmla="*/ 0 h 548"/>
                <a:gd name="T50" fmla="*/ 0 w 94"/>
                <a:gd name="T51" fmla="*/ 0 h 548"/>
                <a:gd name="T52" fmla="*/ 0 w 94"/>
                <a:gd name="T53" fmla="*/ 0 h 548"/>
                <a:gd name="T54" fmla="*/ 0 w 94"/>
                <a:gd name="T55" fmla="*/ 0 h 548"/>
                <a:gd name="T56" fmla="*/ 0 w 94"/>
                <a:gd name="T57" fmla="*/ 0 h 548"/>
                <a:gd name="T58" fmla="*/ 0 w 94"/>
                <a:gd name="T59" fmla="*/ 0 h 548"/>
                <a:gd name="T60" fmla="*/ 0 w 94"/>
                <a:gd name="T61" fmla="*/ 0 h 548"/>
                <a:gd name="T62" fmla="*/ 0 w 94"/>
                <a:gd name="T63" fmla="*/ 0 h 548"/>
                <a:gd name="T64" fmla="*/ 0 w 94"/>
                <a:gd name="T65" fmla="*/ 0 h 548"/>
                <a:gd name="T66" fmla="*/ 0 w 94"/>
                <a:gd name="T67" fmla="*/ 0 h 548"/>
                <a:gd name="T68" fmla="*/ 0 w 94"/>
                <a:gd name="T69" fmla="*/ 0 h 548"/>
                <a:gd name="T70" fmla="*/ 0 w 94"/>
                <a:gd name="T71" fmla="*/ 0 h 5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8"/>
                <a:gd name="T110" fmla="*/ 94 w 94"/>
                <a:gd name="T111" fmla="*/ 548 h 5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8">
                  <a:moveTo>
                    <a:pt x="56" y="0"/>
                  </a:moveTo>
                  <a:lnTo>
                    <a:pt x="94" y="0"/>
                  </a:lnTo>
                  <a:lnTo>
                    <a:pt x="94" y="60"/>
                  </a:lnTo>
                  <a:lnTo>
                    <a:pt x="56" y="60"/>
                  </a:lnTo>
                  <a:lnTo>
                    <a:pt x="56" y="0"/>
                  </a:lnTo>
                  <a:close/>
                  <a:moveTo>
                    <a:pt x="56" y="120"/>
                  </a:moveTo>
                  <a:lnTo>
                    <a:pt x="94" y="120"/>
                  </a:lnTo>
                  <a:lnTo>
                    <a:pt x="94" y="462"/>
                  </a:lnTo>
                  <a:lnTo>
                    <a:pt x="93" y="479"/>
                  </a:lnTo>
                  <a:lnTo>
                    <a:pt x="91" y="495"/>
                  </a:lnTo>
                  <a:lnTo>
                    <a:pt x="90" y="503"/>
                  </a:lnTo>
                  <a:lnTo>
                    <a:pt x="87" y="510"/>
                  </a:lnTo>
                  <a:lnTo>
                    <a:pt x="85" y="517"/>
                  </a:lnTo>
                  <a:lnTo>
                    <a:pt x="81" y="522"/>
                  </a:lnTo>
                  <a:lnTo>
                    <a:pt x="77" y="529"/>
                  </a:lnTo>
                  <a:lnTo>
                    <a:pt x="73" y="533"/>
                  </a:lnTo>
                  <a:lnTo>
                    <a:pt x="66" y="538"/>
                  </a:lnTo>
                  <a:lnTo>
                    <a:pt x="61" y="542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8"/>
                  </a:lnTo>
                  <a:lnTo>
                    <a:pt x="27" y="548"/>
                  </a:lnTo>
                  <a:lnTo>
                    <a:pt x="14" y="548"/>
                  </a:lnTo>
                  <a:lnTo>
                    <a:pt x="0" y="547"/>
                  </a:lnTo>
                  <a:lnTo>
                    <a:pt x="0" y="516"/>
                  </a:lnTo>
                  <a:lnTo>
                    <a:pt x="11" y="517"/>
                  </a:lnTo>
                  <a:lnTo>
                    <a:pt x="21" y="516"/>
                  </a:lnTo>
                  <a:lnTo>
                    <a:pt x="32" y="516"/>
                  </a:lnTo>
                  <a:lnTo>
                    <a:pt x="39" y="513"/>
                  </a:lnTo>
                  <a:lnTo>
                    <a:pt x="46" y="508"/>
                  </a:lnTo>
                  <a:lnTo>
                    <a:pt x="50" y="503"/>
                  </a:lnTo>
                  <a:lnTo>
                    <a:pt x="53" y="497"/>
                  </a:lnTo>
                  <a:lnTo>
                    <a:pt x="54" y="489"/>
                  </a:lnTo>
                  <a:lnTo>
                    <a:pt x="56" y="480"/>
                  </a:lnTo>
                  <a:lnTo>
                    <a:pt x="56" y="471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6" name="Freeform 54"/>
            <p:cNvSpPr>
              <a:spLocks noEditPoints="1"/>
            </p:cNvSpPr>
            <p:nvPr/>
          </p:nvSpPr>
          <p:spPr bwMode="auto">
            <a:xfrm>
              <a:off x="3864" y="2682"/>
              <a:ext cx="93" cy="110"/>
            </a:xfrm>
            <a:custGeom>
              <a:avLst/>
              <a:gdLst>
                <a:gd name="T0" fmla="*/ 0 w 279"/>
                <a:gd name="T1" fmla="*/ 0 h 331"/>
                <a:gd name="T2" fmla="*/ 0 w 279"/>
                <a:gd name="T3" fmla="*/ 0 h 331"/>
                <a:gd name="T4" fmla="*/ 0 w 279"/>
                <a:gd name="T5" fmla="*/ 0 h 331"/>
                <a:gd name="T6" fmla="*/ 0 w 279"/>
                <a:gd name="T7" fmla="*/ 0 h 331"/>
                <a:gd name="T8" fmla="*/ 0 w 279"/>
                <a:gd name="T9" fmla="*/ 0 h 331"/>
                <a:gd name="T10" fmla="*/ 0 w 279"/>
                <a:gd name="T11" fmla="*/ 0 h 331"/>
                <a:gd name="T12" fmla="*/ 0 w 279"/>
                <a:gd name="T13" fmla="*/ 0 h 331"/>
                <a:gd name="T14" fmla="*/ 0 w 279"/>
                <a:gd name="T15" fmla="*/ 0 h 331"/>
                <a:gd name="T16" fmla="*/ 0 w 279"/>
                <a:gd name="T17" fmla="*/ 0 h 331"/>
                <a:gd name="T18" fmla="*/ 0 w 279"/>
                <a:gd name="T19" fmla="*/ 0 h 331"/>
                <a:gd name="T20" fmla="*/ 0 w 279"/>
                <a:gd name="T21" fmla="*/ 0 h 331"/>
                <a:gd name="T22" fmla="*/ 0 w 279"/>
                <a:gd name="T23" fmla="*/ 0 h 331"/>
                <a:gd name="T24" fmla="*/ 0 w 279"/>
                <a:gd name="T25" fmla="*/ 0 h 331"/>
                <a:gd name="T26" fmla="*/ 0 w 279"/>
                <a:gd name="T27" fmla="*/ 0 h 331"/>
                <a:gd name="T28" fmla="*/ 0 w 279"/>
                <a:gd name="T29" fmla="*/ 0 h 331"/>
                <a:gd name="T30" fmla="*/ 0 w 279"/>
                <a:gd name="T31" fmla="*/ 0 h 331"/>
                <a:gd name="T32" fmla="*/ 0 w 279"/>
                <a:gd name="T33" fmla="*/ 0 h 331"/>
                <a:gd name="T34" fmla="*/ 0 w 279"/>
                <a:gd name="T35" fmla="*/ 0 h 331"/>
                <a:gd name="T36" fmla="*/ 0 w 279"/>
                <a:gd name="T37" fmla="*/ 0 h 331"/>
                <a:gd name="T38" fmla="*/ 0 w 279"/>
                <a:gd name="T39" fmla="*/ 0 h 331"/>
                <a:gd name="T40" fmla="*/ 0 w 279"/>
                <a:gd name="T41" fmla="*/ 0 h 331"/>
                <a:gd name="T42" fmla="*/ 0 w 279"/>
                <a:gd name="T43" fmla="*/ 0 h 331"/>
                <a:gd name="T44" fmla="*/ 0 w 279"/>
                <a:gd name="T45" fmla="*/ 0 h 331"/>
                <a:gd name="T46" fmla="*/ 0 w 279"/>
                <a:gd name="T47" fmla="*/ 0 h 331"/>
                <a:gd name="T48" fmla="*/ 0 w 279"/>
                <a:gd name="T49" fmla="*/ 0 h 331"/>
                <a:gd name="T50" fmla="*/ 0 w 279"/>
                <a:gd name="T51" fmla="*/ 0 h 331"/>
                <a:gd name="T52" fmla="*/ 0 w 279"/>
                <a:gd name="T53" fmla="*/ 0 h 331"/>
                <a:gd name="T54" fmla="*/ 0 w 279"/>
                <a:gd name="T55" fmla="*/ 0 h 331"/>
                <a:gd name="T56" fmla="*/ 0 w 279"/>
                <a:gd name="T57" fmla="*/ 0 h 331"/>
                <a:gd name="T58" fmla="*/ 0 w 279"/>
                <a:gd name="T59" fmla="*/ 0 h 331"/>
                <a:gd name="T60" fmla="*/ 0 w 279"/>
                <a:gd name="T61" fmla="*/ 0 h 331"/>
                <a:gd name="T62" fmla="*/ 0 w 279"/>
                <a:gd name="T63" fmla="*/ 0 h 331"/>
                <a:gd name="T64" fmla="*/ 0 w 279"/>
                <a:gd name="T65" fmla="*/ 0 h 331"/>
                <a:gd name="T66" fmla="*/ 0 w 279"/>
                <a:gd name="T67" fmla="*/ 0 h 331"/>
                <a:gd name="T68" fmla="*/ 0 w 279"/>
                <a:gd name="T69" fmla="*/ 0 h 331"/>
                <a:gd name="T70" fmla="*/ 0 w 279"/>
                <a:gd name="T71" fmla="*/ 0 h 331"/>
                <a:gd name="T72" fmla="*/ 0 w 279"/>
                <a:gd name="T73" fmla="*/ 0 h 331"/>
                <a:gd name="T74" fmla="*/ 0 w 279"/>
                <a:gd name="T75" fmla="*/ 0 h 331"/>
                <a:gd name="T76" fmla="*/ 0 w 279"/>
                <a:gd name="T77" fmla="*/ 0 h 331"/>
                <a:gd name="T78" fmla="*/ 0 w 279"/>
                <a:gd name="T79" fmla="*/ 0 h 331"/>
                <a:gd name="T80" fmla="*/ 0 w 279"/>
                <a:gd name="T81" fmla="*/ 0 h 331"/>
                <a:gd name="T82" fmla="*/ 0 w 279"/>
                <a:gd name="T83" fmla="*/ 0 h 331"/>
                <a:gd name="T84" fmla="*/ 0 w 279"/>
                <a:gd name="T85" fmla="*/ 0 h 331"/>
                <a:gd name="T86" fmla="*/ 0 w 279"/>
                <a:gd name="T87" fmla="*/ 0 h 33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1"/>
                <a:gd name="T134" fmla="*/ 279 w 279"/>
                <a:gd name="T135" fmla="*/ 331 h 33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1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4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4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7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6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3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300"/>
                  </a:lnTo>
                  <a:lnTo>
                    <a:pt x="152" y="299"/>
                  </a:lnTo>
                  <a:lnTo>
                    <a:pt x="161" y="298"/>
                  </a:lnTo>
                  <a:lnTo>
                    <a:pt x="170" y="297"/>
                  </a:lnTo>
                  <a:lnTo>
                    <a:pt x="179" y="294"/>
                  </a:lnTo>
                  <a:lnTo>
                    <a:pt x="186" y="290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7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3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4" y="236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5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7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30"/>
                  </a:lnTo>
                  <a:lnTo>
                    <a:pt x="155" y="331"/>
                  </a:lnTo>
                  <a:lnTo>
                    <a:pt x="141" y="331"/>
                  </a:lnTo>
                  <a:lnTo>
                    <a:pt x="123" y="331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3"/>
                  </a:lnTo>
                  <a:lnTo>
                    <a:pt x="43" y="294"/>
                  </a:lnTo>
                  <a:lnTo>
                    <a:pt x="33" y="283"/>
                  </a:lnTo>
                  <a:lnTo>
                    <a:pt x="26" y="271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51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3"/>
                  </a:lnTo>
                  <a:lnTo>
                    <a:pt x="77" y="15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2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6"/>
            <a:ext cx="8443912" cy="591468"/>
          </a:xfrm>
        </p:spPr>
        <p:txBody>
          <a:bodyPr/>
          <a:lstStyle/>
          <a:p>
            <a:r>
              <a:rPr lang="sl-SI" dirty="0"/>
              <a:t>Struktura odliva registrirano </a:t>
            </a:r>
            <a:r>
              <a:rPr lang="sl-SI" dirty="0" smtClean="0"/>
              <a:t>brezposelnih </a:t>
            </a:r>
            <a:r>
              <a:rPr lang="sl-SI" dirty="0"/>
              <a:t>oseb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2843808" y="1732746"/>
            <a:ext cx="2480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49904D"/>
                </a:solidFill>
              </a:rPr>
              <a:t>število oseb v odlivu</a:t>
            </a:r>
            <a:endParaRPr lang="sl-SI" sz="2000" dirty="0">
              <a:solidFill>
                <a:srgbClr val="49904D"/>
              </a:solidFill>
            </a:endParaRP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9931882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8870" y="927731"/>
            <a:ext cx="2034898" cy="47625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85775" y="2273300"/>
            <a:ext cx="7767638" cy="4471988"/>
            <a:chOff x="306" y="1432"/>
            <a:chExt cx="4893" cy="2817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306" y="1432"/>
              <a:ext cx="4889" cy="2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462" y="1576"/>
              <a:ext cx="2421" cy="2032"/>
            </a:xfrm>
            <a:custGeom>
              <a:avLst/>
              <a:gdLst>
                <a:gd name="T0" fmla="*/ 0 w 2421"/>
                <a:gd name="T1" fmla="*/ 0 h 2032"/>
                <a:gd name="T2" fmla="*/ 2421 w 2421"/>
                <a:gd name="T3" fmla="*/ 0 h 2032"/>
                <a:gd name="T4" fmla="*/ 2421 w 2421"/>
                <a:gd name="T5" fmla="*/ 235 h 2032"/>
                <a:gd name="T6" fmla="*/ 0 w 2421"/>
                <a:gd name="T7" fmla="*/ 235 h 2032"/>
                <a:gd name="T8" fmla="*/ 0 w 2421"/>
                <a:gd name="T9" fmla="*/ 0 h 2032"/>
                <a:gd name="T10" fmla="*/ 0 w 2421"/>
                <a:gd name="T11" fmla="*/ 597 h 2032"/>
                <a:gd name="T12" fmla="*/ 832 w 2421"/>
                <a:gd name="T13" fmla="*/ 597 h 2032"/>
                <a:gd name="T14" fmla="*/ 832 w 2421"/>
                <a:gd name="T15" fmla="*/ 839 h 2032"/>
                <a:gd name="T16" fmla="*/ 0 w 2421"/>
                <a:gd name="T17" fmla="*/ 839 h 2032"/>
                <a:gd name="T18" fmla="*/ 0 w 2421"/>
                <a:gd name="T19" fmla="*/ 597 h 2032"/>
                <a:gd name="T20" fmla="*/ 0 w 2421"/>
                <a:gd name="T21" fmla="*/ 1194 h 2032"/>
                <a:gd name="T22" fmla="*/ 476 w 2421"/>
                <a:gd name="T23" fmla="*/ 1194 h 2032"/>
                <a:gd name="T24" fmla="*/ 476 w 2421"/>
                <a:gd name="T25" fmla="*/ 1436 h 2032"/>
                <a:gd name="T26" fmla="*/ 0 w 2421"/>
                <a:gd name="T27" fmla="*/ 1436 h 2032"/>
                <a:gd name="T28" fmla="*/ 0 w 2421"/>
                <a:gd name="T29" fmla="*/ 1194 h 2032"/>
                <a:gd name="T30" fmla="*/ 0 w 2421"/>
                <a:gd name="T31" fmla="*/ 1791 h 2032"/>
                <a:gd name="T32" fmla="*/ 201 w 2421"/>
                <a:gd name="T33" fmla="*/ 1791 h 2032"/>
                <a:gd name="T34" fmla="*/ 201 w 2421"/>
                <a:gd name="T35" fmla="*/ 2032 h 2032"/>
                <a:gd name="T36" fmla="*/ 0 w 2421"/>
                <a:gd name="T37" fmla="*/ 2032 h 2032"/>
                <a:gd name="T38" fmla="*/ 0 w 2421"/>
                <a:gd name="T39" fmla="*/ 1791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21" h="2032">
                  <a:moveTo>
                    <a:pt x="0" y="0"/>
                  </a:moveTo>
                  <a:lnTo>
                    <a:pt x="2421" y="0"/>
                  </a:lnTo>
                  <a:lnTo>
                    <a:pt x="2421" y="235"/>
                  </a:lnTo>
                  <a:lnTo>
                    <a:pt x="0" y="235"/>
                  </a:lnTo>
                  <a:lnTo>
                    <a:pt x="0" y="0"/>
                  </a:lnTo>
                  <a:close/>
                  <a:moveTo>
                    <a:pt x="0" y="597"/>
                  </a:moveTo>
                  <a:lnTo>
                    <a:pt x="832" y="597"/>
                  </a:lnTo>
                  <a:lnTo>
                    <a:pt x="832" y="839"/>
                  </a:lnTo>
                  <a:lnTo>
                    <a:pt x="0" y="839"/>
                  </a:lnTo>
                  <a:lnTo>
                    <a:pt x="0" y="597"/>
                  </a:lnTo>
                  <a:close/>
                  <a:moveTo>
                    <a:pt x="0" y="1194"/>
                  </a:moveTo>
                  <a:lnTo>
                    <a:pt x="476" y="1194"/>
                  </a:lnTo>
                  <a:lnTo>
                    <a:pt x="476" y="1436"/>
                  </a:lnTo>
                  <a:lnTo>
                    <a:pt x="0" y="1436"/>
                  </a:lnTo>
                  <a:lnTo>
                    <a:pt x="0" y="1194"/>
                  </a:lnTo>
                  <a:close/>
                  <a:moveTo>
                    <a:pt x="0" y="1791"/>
                  </a:moveTo>
                  <a:lnTo>
                    <a:pt x="201" y="1791"/>
                  </a:lnTo>
                  <a:lnTo>
                    <a:pt x="201" y="2032"/>
                  </a:lnTo>
                  <a:lnTo>
                    <a:pt x="0" y="2032"/>
                  </a:lnTo>
                  <a:lnTo>
                    <a:pt x="0" y="1791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462" y="1818"/>
              <a:ext cx="2280" cy="2025"/>
            </a:xfrm>
            <a:custGeom>
              <a:avLst/>
              <a:gdLst>
                <a:gd name="T0" fmla="*/ 0 w 2280"/>
                <a:gd name="T1" fmla="*/ 0 h 2025"/>
                <a:gd name="T2" fmla="*/ 2280 w 2280"/>
                <a:gd name="T3" fmla="*/ 0 h 2025"/>
                <a:gd name="T4" fmla="*/ 2280 w 2280"/>
                <a:gd name="T5" fmla="*/ 234 h 2025"/>
                <a:gd name="T6" fmla="*/ 0 w 2280"/>
                <a:gd name="T7" fmla="*/ 234 h 2025"/>
                <a:gd name="T8" fmla="*/ 0 w 2280"/>
                <a:gd name="T9" fmla="*/ 0 h 2025"/>
                <a:gd name="T10" fmla="*/ 0 w 2280"/>
                <a:gd name="T11" fmla="*/ 597 h 2025"/>
                <a:gd name="T12" fmla="*/ 483 w 2280"/>
                <a:gd name="T13" fmla="*/ 597 h 2025"/>
                <a:gd name="T14" fmla="*/ 483 w 2280"/>
                <a:gd name="T15" fmla="*/ 831 h 2025"/>
                <a:gd name="T16" fmla="*/ 0 w 2280"/>
                <a:gd name="T17" fmla="*/ 831 h 2025"/>
                <a:gd name="T18" fmla="*/ 0 w 2280"/>
                <a:gd name="T19" fmla="*/ 597 h 2025"/>
                <a:gd name="T20" fmla="*/ 0 w 2280"/>
                <a:gd name="T21" fmla="*/ 1194 h 2025"/>
                <a:gd name="T22" fmla="*/ 476 w 2280"/>
                <a:gd name="T23" fmla="*/ 1194 h 2025"/>
                <a:gd name="T24" fmla="*/ 476 w 2280"/>
                <a:gd name="T25" fmla="*/ 1428 h 2025"/>
                <a:gd name="T26" fmla="*/ 0 w 2280"/>
                <a:gd name="T27" fmla="*/ 1428 h 2025"/>
                <a:gd name="T28" fmla="*/ 0 w 2280"/>
                <a:gd name="T29" fmla="*/ 1194 h 2025"/>
                <a:gd name="T30" fmla="*/ 0 w 2280"/>
                <a:gd name="T31" fmla="*/ 1790 h 2025"/>
                <a:gd name="T32" fmla="*/ 309 w 2280"/>
                <a:gd name="T33" fmla="*/ 1790 h 2025"/>
                <a:gd name="T34" fmla="*/ 309 w 2280"/>
                <a:gd name="T35" fmla="*/ 2025 h 2025"/>
                <a:gd name="T36" fmla="*/ 0 w 2280"/>
                <a:gd name="T37" fmla="*/ 2025 h 2025"/>
                <a:gd name="T38" fmla="*/ 0 w 2280"/>
                <a:gd name="T39" fmla="*/ 1790 h 2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80" h="2025">
                  <a:moveTo>
                    <a:pt x="0" y="0"/>
                  </a:moveTo>
                  <a:lnTo>
                    <a:pt x="2280" y="0"/>
                  </a:lnTo>
                  <a:lnTo>
                    <a:pt x="2280" y="234"/>
                  </a:lnTo>
                  <a:lnTo>
                    <a:pt x="0" y="234"/>
                  </a:lnTo>
                  <a:lnTo>
                    <a:pt x="0" y="0"/>
                  </a:lnTo>
                  <a:close/>
                  <a:moveTo>
                    <a:pt x="0" y="597"/>
                  </a:moveTo>
                  <a:lnTo>
                    <a:pt x="483" y="597"/>
                  </a:lnTo>
                  <a:lnTo>
                    <a:pt x="483" y="831"/>
                  </a:lnTo>
                  <a:lnTo>
                    <a:pt x="0" y="831"/>
                  </a:lnTo>
                  <a:lnTo>
                    <a:pt x="0" y="597"/>
                  </a:lnTo>
                  <a:close/>
                  <a:moveTo>
                    <a:pt x="0" y="1194"/>
                  </a:moveTo>
                  <a:lnTo>
                    <a:pt x="476" y="1194"/>
                  </a:lnTo>
                  <a:lnTo>
                    <a:pt x="476" y="1428"/>
                  </a:lnTo>
                  <a:lnTo>
                    <a:pt x="0" y="1428"/>
                  </a:lnTo>
                  <a:lnTo>
                    <a:pt x="0" y="1194"/>
                  </a:lnTo>
                  <a:close/>
                  <a:moveTo>
                    <a:pt x="0" y="1790"/>
                  </a:moveTo>
                  <a:lnTo>
                    <a:pt x="309" y="1790"/>
                  </a:lnTo>
                  <a:lnTo>
                    <a:pt x="309" y="2025"/>
                  </a:lnTo>
                  <a:lnTo>
                    <a:pt x="0" y="2025"/>
                  </a:lnTo>
                  <a:lnTo>
                    <a:pt x="0" y="1790"/>
                  </a:lnTo>
                  <a:close/>
                </a:path>
              </a:pathLst>
            </a:custGeom>
            <a:solidFill>
              <a:srgbClr val="339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455" y="1519"/>
              <a:ext cx="7" cy="2388"/>
            </a:xfrm>
            <a:prstGeom prst="rect">
              <a:avLst/>
            </a:prstGeom>
            <a:solidFill>
              <a:srgbClr val="868686"/>
            </a:solidFill>
            <a:ln w="11113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30" y="1634"/>
              <a:ext cx="26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189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347" y="2231"/>
              <a:ext cx="19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65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989" y="2829"/>
              <a:ext cx="194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37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720" y="3426"/>
              <a:ext cx="194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789" y="1873"/>
              <a:ext cx="26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178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001" y="2471"/>
              <a:ext cx="195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38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989" y="3068"/>
              <a:ext cx="194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37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822" y="3666"/>
              <a:ext cx="194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24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800" y="1745"/>
              <a:ext cx="617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zaposlitev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202" y="2343"/>
              <a:ext cx="1227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prehod v neaktivnost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362" y="2940"/>
              <a:ext cx="1066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kršitev obveznosti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155" y="3542"/>
              <a:ext cx="127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ostalo (lastna volja…)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650" y="4071"/>
              <a:ext cx="60" cy="61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742" y="4031"/>
              <a:ext cx="2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2014</a:t>
              </a:r>
              <a:endParaRPr kumimoji="0" lang="sl-SI" altLang="sl-S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213" y="4071"/>
              <a:ext cx="67" cy="61"/>
            </a:xfrm>
            <a:prstGeom prst="rect">
              <a:avLst/>
            </a:prstGeom>
            <a:solidFill>
              <a:srgbClr val="339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310" y="4031"/>
              <a:ext cx="2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2015</a:t>
              </a:r>
              <a:endParaRPr kumimoji="0" lang="sl-SI" altLang="sl-S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2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8443912" cy="591468"/>
          </a:xfrm>
        </p:spPr>
        <p:txBody>
          <a:bodyPr/>
          <a:lstStyle/>
          <a:p>
            <a:r>
              <a:rPr lang="sl-SI" dirty="0"/>
              <a:t>Izobrazbena struktura registrirano </a:t>
            </a:r>
            <a:r>
              <a:rPr lang="sl-SI" dirty="0" smtClean="0"/>
              <a:t>brezposelnih </a:t>
            </a:r>
            <a:r>
              <a:rPr lang="sl-SI" dirty="0"/>
              <a:t>oseb</a:t>
            </a:r>
          </a:p>
        </p:txBody>
      </p:sp>
      <p:pic>
        <p:nvPicPr>
          <p:cNvPr id="3" name="Slika 2"/>
          <p:cNvPicPr/>
          <p:nvPr>
            <p:extLst>
              <p:ext uri="{D42A27DB-BD31-4B8C-83A1-F6EECF244321}">
                <p14:modId xmlns:p14="http://schemas.microsoft.com/office/powerpoint/2010/main" val="14951598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77780" y="978719"/>
            <a:ext cx="1889964" cy="443855"/>
          </a:xfrm>
          <a:prstGeom prst="rect">
            <a:avLst/>
          </a:prstGeom>
        </p:spPr>
      </p:pic>
      <p:sp>
        <p:nvSpPr>
          <p:cNvPr id="5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247414369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14325" y="2051050"/>
            <a:ext cx="8423275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6"/>
            <a:ext cx="8443912" cy="591468"/>
          </a:xfrm>
        </p:spPr>
        <p:txBody>
          <a:bodyPr/>
          <a:lstStyle/>
          <a:p>
            <a:r>
              <a:rPr lang="sl-SI" dirty="0"/>
              <a:t>Starostna </a:t>
            </a:r>
            <a:r>
              <a:rPr lang="sl-SI" dirty="0" smtClean="0"/>
              <a:t>struktura </a:t>
            </a:r>
            <a:r>
              <a:rPr lang="sl-SI" dirty="0"/>
              <a:t>registrirano</a:t>
            </a:r>
            <a:r>
              <a:rPr lang="sl-SI" dirty="0" smtClean="0"/>
              <a:t> </a:t>
            </a:r>
            <a:r>
              <a:rPr lang="sl-SI" dirty="0"/>
              <a:t>brezposelnih oseb </a:t>
            </a: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2365570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093" y="960619"/>
            <a:ext cx="18907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427946702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74663" y="2217738"/>
            <a:ext cx="8166100" cy="4170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8443912" cy="1023516"/>
          </a:xfrm>
        </p:spPr>
        <p:txBody>
          <a:bodyPr/>
          <a:lstStyle/>
          <a:p>
            <a:r>
              <a:rPr lang="sl-SI" dirty="0"/>
              <a:t>Struktura registrirano brezposelnih oseb po trajanju brezposelnosti</a:t>
            </a: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42756374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7825" y="1400324"/>
            <a:ext cx="18907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212908949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76238" y="2408238"/>
            <a:ext cx="8388350" cy="400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6"/>
            <a:ext cx="8443912" cy="519460"/>
          </a:xfrm>
        </p:spPr>
        <p:txBody>
          <a:bodyPr/>
          <a:lstStyle/>
          <a:p>
            <a:r>
              <a:rPr lang="sl-SI" dirty="0"/>
              <a:t>Skupine registrirano </a:t>
            </a:r>
            <a:r>
              <a:rPr lang="sl-SI" dirty="0" smtClean="0"/>
              <a:t>brezposelnih </a:t>
            </a:r>
            <a:r>
              <a:rPr lang="sl-SI" dirty="0"/>
              <a:t>oseb </a:t>
            </a: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5411053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3337" y="969411"/>
            <a:ext cx="18907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218475172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79413" y="1958975"/>
            <a:ext cx="8428037" cy="44307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11741" cy="576064"/>
          </a:xfrm>
        </p:spPr>
        <p:txBody>
          <a:bodyPr/>
          <a:lstStyle/>
          <a:p>
            <a:r>
              <a:rPr lang="sl-SI" dirty="0"/>
              <a:t>Značilne skupine </a:t>
            </a:r>
            <a:r>
              <a:rPr lang="sl-SI" dirty="0" smtClean="0"/>
              <a:t>registrirano </a:t>
            </a:r>
            <a:r>
              <a:rPr lang="sl-SI" dirty="0"/>
              <a:t>brezposelnih oseb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2267744" y="1717195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rgbClr val="49904D"/>
                </a:solidFill>
              </a:rPr>
              <a:t>število oseb – razlika v %</a:t>
            </a:r>
            <a:endParaRPr lang="sl-SI" dirty="0">
              <a:solidFill>
                <a:srgbClr val="49904D"/>
              </a:solidFill>
            </a:endParaRPr>
          </a:p>
        </p:txBody>
      </p:sp>
      <p:pic>
        <p:nvPicPr>
          <p:cNvPr id="5" name="Slika 4"/>
          <p:cNvPicPr/>
          <p:nvPr>
            <p:extLst>
              <p:ext uri="{D42A27DB-BD31-4B8C-83A1-F6EECF244321}">
                <p14:modId xmlns:p14="http://schemas.microsoft.com/office/powerpoint/2010/main" val="131612975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41283" y="963144"/>
            <a:ext cx="1839689" cy="432048"/>
          </a:xfrm>
          <a:prstGeom prst="rect">
            <a:avLst/>
          </a:prstGeom>
        </p:spPr>
      </p:pic>
      <p:sp>
        <p:nvSpPr>
          <p:cNvPr id="11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325093589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06388" y="2252663"/>
            <a:ext cx="8370887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11741" cy="576064"/>
          </a:xfrm>
        </p:spPr>
        <p:txBody>
          <a:bodyPr/>
          <a:lstStyle/>
          <a:p>
            <a:r>
              <a:rPr lang="sl-SI" sz="2800" dirty="0" smtClean="0"/>
              <a:t>Registrirana brezposelnost po uradih za delo</a:t>
            </a:r>
            <a:endParaRPr lang="sl-SI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7" name="Slika 6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2448630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961472"/>
            <a:ext cx="18907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252586" y="6647743"/>
            <a:ext cx="5543550" cy="1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sz="900" b="1" i="1" dirty="0" smtClean="0">
                <a:solidFill>
                  <a:srgbClr val="000000"/>
                </a:solidFill>
              </a:rPr>
              <a:t>Opomba: </a:t>
            </a:r>
            <a:r>
              <a:rPr lang="sl-SI" sz="800" b="1" dirty="0" smtClean="0">
                <a:solidFill>
                  <a:srgbClr val="000000"/>
                </a:solidFill>
              </a:rPr>
              <a:t>SURS </a:t>
            </a:r>
            <a:r>
              <a:rPr lang="sl-SI" sz="800" b="1" dirty="0">
                <a:solidFill>
                  <a:srgbClr val="808080"/>
                </a:solidFill>
              </a:rPr>
              <a:t>objavlja</a:t>
            </a:r>
            <a:r>
              <a:rPr lang="sl-SI" sz="800" b="1" dirty="0" smtClean="0">
                <a:solidFill>
                  <a:srgbClr val="808080"/>
                </a:solidFill>
              </a:rPr>
              <a:t> stopnjo </a:t>
            </a:r>
            <a:r>
              <a:rPr lang="sl-SI" sz="800" b="1" dirty="0">
                <a:solidFill>
                  <a:srgbClr val="808080"/>
                </a:solidFill>
              </a:rPr>
              <a:t>registrirane </a:t>
            </a:r>
            <a:r>
              <a:rPr lang="sl-SI" sz="800" b="1" dirty="0" smtClean="0">
                <a:solidFill>
                  <a:srgbClr val="808080"/>
                </a:solidFill>
              </a:rPr>
              <a:t>brezposelnosti  z dvomesečnim zamikom</a:t>
            </a:r>
            <a:endParaRPr lang="sl-SI" sz="800" b="1" dirty="0">
              <a:solidFill>
                <a:srgbClr val="808080"/>
              </a:solidFill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7281670" y="5562606"/>
            <a:ext cx="1832024" cy="12548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8" name="Slika 7"/>
          <p:cNvPicPr/>
          <p:nvPr>
            <p:extLst>
              <p:ext uri="{D42A27DB-BD31-4B8C-83A1-F6EECF244321}">
                <p14:modId xmlns:p14="http://schemas.microsoft.com/office/powerpoint/2010/main" val="46628277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95536" y="1628800"/>
            <a:ext cx="7920880" cy="496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sp>
        <p:nvSpPr>
          <p:cNvPr id="10" name="Naslov 1"/>
          <p:cNvSpPr txBox="1">
            <a:spLocks/>
          </p:cNvSpPr>
          <p:nvPr/>
        </p:nvSpPr>
        <p:spPr bwMode="auto">
          <a:xfrm>
            <a:off x="395535" y="692696"/>
            <a:ext cx="861174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9777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797777"/>
                </a:solidFill>
                <a:latin typeface="Arial" charset="0"/>
              </a:defRPr>
            </a:lvl9pPr>
          </a:lstStyle>
          <a:p>
            <a:r>
              <a:rPr lang="sl-SI" kern="0" dirty="0" smtClean="0"/>
              <a:t>Vključevanje v programe APZ</a:t>
            </a:r>
            <a:endParaRPr lang="sl-SI" kern="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7003887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5303" y="927100"/>
            <a:ext cx="20351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/>
          <p:cNvPicPr/>
          <p:nvPr>
            <p:extLst>
              <p:ext uri="{D42A27DB-BD31-4B8C-83A1-F6EECF244321}">
                <p14:modId xmlns:p14="http://schemas.microsoft.com/office/powerpoint/2010/main" val="356081441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95535" y="1772816"/>
            <a:ext cx="793604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31800" y="1700808"/>
            <a:ext cx="8316913" cy="1871662"/>
          </a:xfrm>
        </p:spPr>
        <p:txBody>
          <a:bodyPr/>
          <a:lstStyle/>
          <a:p>
            <a:r>
              <a:rPr lang="sl-SI" sz="4800" dirty="0"/>
              <a:t>Predstavitev trga </a:t>
            </a:r>
            <a:r>
              <a:rPr lang="sl-SI" sz="4800" dirty="0" smtClean="0"/>
              <a:t>dela na </a:t>
            </a:r>
            <a:r>
              <a:rPr lang="sl-SI" sz="4800" dirty="0"/>
              <a:t>območju OS </a:t>
            </a:r>
            <a:r>
              <a:rPr lang="sl-SI" sz="4800" dirty="0" smtClean="0"/>
              <a:t>Trbovlje</a:t>
            </a:r>
            <a:endParaRPr lang="sl-SI" sz="4800" dirty="0"/>
          </a:p>
        </p:txBody>
      </p:sp>
      <p:pic>
        <p:nvPicPr>
          <p:cNvPr id="3" name="Slika 2"/>
          <p:cNvPicPr/>
          <p:nvPr>
            <p:extLst>
              <p:ext uri="{D42A27DB-BD31-4B8C-83A1-F6EECF244321}">
                <p14:modId xmlns:p14="http://schemas.microsoft.com/office/powerpoint/2010/main" val="12970768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95536" y="6093296"/>
            <a:ext cx="183968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92696"/>
            <a:ext cx="8467725" cy="652463"/>
          </a:xfrm>
        </p:spPr>
        <p:txBody>
          <a:bodyPr/>
          <a:lstStyle/>
          <a:p>
            <a:pPr eaLnBrk="1" hangingPunct="1"/>
            <a:r>
              <a:rPr lang="sl-SI" dirty="0" smtClean="0"/>
              <a:t>ZRSZ Območna služba Trbovlje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44825"/>
            <a:ext cx="5389110" cy="3312368"/>
          </a:xfrm>
          <a:prstGeom prst="rect">
            <a:avLst/>
          </a:prstGeom>
        </p:spPr>
      </p:pic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252586" y="6286326"/>
            <a:ext cx="55435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sz="900" b="1" i="1" dirty="0">
                <a:solidFill>
                  <a:srgbClr val="000000"/>
                </a:solidFill>
              </a:rPr>
              <a:t>Vir podatkov :</a:t>
            </a:r>
          </a:p>
          <a:p>
            <a:pPr>
              <a:spcBef>
                <a:spcPct val="20000"/>
              </a:spcBef>
            </a:pPr>
            <a:r>
              <a:rPr lang="sl-SI" sz="800" b="1" dirty="0">
                <a:solidFill>
                  <a:srgbClr val="000000"/>
                </a:solidFill>
              </a:rPr>
              <a:t>SURS </a:t>
            </a:r>
            <a:r>
              <a:rPr lang="sl-SI" sz="800" b="1" dirty="0">
                <a:solidFill>
                  <a:srgbClr val="808080"/>
                </a:solidFill>
              </a:rPr>
              <a:t>(</a:t>
            </a:r>
            <a:r>
              <a:rPr lang="sl-SI" sz="800" b="1" dirty="0" smtClean="0">
                <a:solidFill>
                  <a:srgbClr val="808080"/>
                </a:solidFill>
              </a:rPr>
              <a:t>prebivalci, delovno aktivni po lokaciji delovnega mesta, </a:t>
            </a:r>
            <a:r>
              <a:rPr lang="sl-SI" sz="800" b="1" dirty="0">
                <a:solidFill>
                  <a:srgbClr val="808080"/>
                </a:solidFill>
              </a:rPr>
              <a:t>stopnja registrirane </a:t>
            </a:r>
            <a:r>
              <a:rPr lang="sl-SI" sz="800" b="1" dirty="0" smtClean="0">
                <a:solidFill>
                  <a:srgbClr val="808080"/>
                </a:solidFill>
              </a:rPr>
              <a:t>brezposelnosti)</a:t>
            </a:r>
            <a:endParaRPr lang="sl-SI" sz="800" b="1" dirty="0">
              <a:solidFill>
                <a:srgbClr val="808080"/>
              </a:solidFill>
            </a:endParaRPr>
          </a:p>
          <a:p>
            <a:pPr>
              <a:spcBef>
                <a:spcPct val="20000"/>
              </a:spcBef>
            </a:pPr>
            <a:r>
              <a:rPr lang="sl-SI" sz="800" b="1" dirty="0">
                <a:solidFill>
                  <a:srgbClr val="000000"/>
                </a:solidFill>
              </a:rPr>
              <a:t>ZRSZ </a:t>
            </a:r>
            <a:r>
              <a:rPr lang="sl-SI" sz="800" b="1" dirty="0" smtClean="0">
                <a:solidFill>
                  <a:srgbClr val="808080"/>
                </a:solidFill>
              </a:rPr>
              <a:t>(registrirano brezposelni)</a:t>
            </a:r>
            <a:endParaRPr lang="sl-SI" sz="800" b="1" dirty="0">
              <a:solidFill>
                <a:srgbClr val="808080"/>
              </a:solidFill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4932040" y="1844824"/>
            <a:ext cx="3170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>
                <a:solidFill>
                  <a:srgbClr val="49904D"/>
                </a:solidFill>
              </a:rPr>
              <a:t>Uradi za delo:</a:t>
            </a:r>
          </a:p>
          <a:p>
            <a:r>
              <a:rPr lang="sl-SI" sz="1600" dirty="0">
                <a:solidFill>
                  <a:srgbClr val="797777"/>
                </a:solidFill>
              </a:rPr>
              <a:t>Hrastnik, Litija, Trbovlje, </a:t>
            </a:r>
            <a:r>
              <a:rPr lang="sl-SI" sz="1600" dirty="0" smtClean="0">
                <a:solidFill>
                  <a:srgbClr val="797777"/>
                </a:solidFill>
              </a:rPr>
              <a:t>Zagorje</a:t>
            </a:r>
            <a:endParaRPr lang="sl-SI" sz="1600" dirty="0">
              <a:solidFill>
                <a:srgbClr val="797777"/>
              </a:solidFill>
            </a:endParaRPr>
          </a:p>
        </p:txBody>
      </p:sp>
      <p:sp>
        <p:nvSpPr>
          <p:cNvPr id="7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4" name="Slika 3"/>
          <p:cNvPicPr/>
          <p:nvPr>
            <p:extLst>
              <p:ext uri="{D42A27DB-BD31-4B8C-83A1-F6EECF244321}">
                <p14:modId xmlns:p14="http://schemas.microsoft.com/office/powerpoint/2010/main" val="98238046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468688" y="3768725"/>
            <a:ext cx="5648325" cy="1676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92696"/>
            <a:ext cx="8467725" cy="807492"/>
          </a:xfrm>
        </p:spPr>
        <p:txBody>
          <a:bodyPr/>
          <a:lstStyle/>
          <a:p>
            <a:pPr eaLnBrk="1" hangingPunct="1"/>
            <a:r>
              <a:rPr lang="sl-SI" dirty="0"/>
              <a:t>Gibanje delovno aktivnega prebivalstva</a:t>
            </a:r>
            <a:br>
              <a:rPr lang="sl-SI" dirty="0"/>
            </a:br>
            <a:r>
              <a:rPr lang="sl-SI" sz="1800" dirty="0"/>
              <a:t>(</a:t>
            </a:r>
            <a:r>
              <a:rPr lang="sl-SI" sz="1800" dirty="0" smtClean="0"/>
              <a:t>2005 </a:t>
            </a:r>
            <a:r>
              <a:rPr lang="sl-SI" sz="1800" dirty="0"/>
              <a:t>– 2014)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240060" y="6593635"/>
            <a:ext cx="55435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sz="900" b="1" i="1" dirty="0">
                <a:solidFill>
                  <a:srgbClr val="000000"/>
                </a:solidFill>
              </a:rPr>
              <a:t>Vir </a:t>
            </a:r>
            <a:r>
              <a:rPr lang="sl-SI" sz="900" b="1" i="1" dirty="0" smtClean="0">
                <a:solidFill>
                  <a:srgbClr val="000000"/>
                </a:solidFill>
              </a:rPr>
              <a:t>podatkov: </a:t>
            </a:r>
            <a:r>
              <a:rPr lang="sl-SI" sz="800" b="1" dirty="0" smtClean="0">
                <a:solidFill>
                  <a:srgbClr val="000000"/>
                </a:solidFill>
              </a:rPr>
              <a:t>SURS - </a:t>
            </a:r>
            <a:r>
              <a:rPr lang="sl-SI" sz="800" b="1" dirty="0" smtClean="0">
                <a:solidFill>
                  <a:srgbClr val="808080"/>
                </a:solidFill>
              </a:rPr>
              <a:t>delovno </a:t>
            </a:r>
            <a:r>
              <a:rPr lang="sl-SI" sz="800" b="1" dirty="0">
                <a:solidFill>
                  <a:srgbClr val="808080"/>
                </a:solidFill>
              </a:rPr>
              <a:t>aktivni po lokaciji delovnega mesta</a:t>
            </a:r>
          </a:p>
        </p:txBody>
      </p:sp>
      <p:sp>
        <p:nvSpPr>
          <p:cNvPr id="6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3" name="Slika 2"/>
          <p:cNvPicPr/>
          <p:nvPr>
            <p:extLst>
              <p:ext uri="{D42A27DB-BD31-4B8C-83A1-F6EECF244321}">
                <p14:modId xmlns:p14="http://schemas.microsoft.com/office/powerpoint/2010/main" val="13429848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244723" y="1924050"/>
            <a:ext cx="8719765" cy="391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92696"/>
            <a:ext cx="8467725" cy="1311548"/>
          </a:xfrm>
        </p:spPr>
        <p:txBody>
          <a:bodyPr/>
          <a:lstStyle/>
          <a:p>
            <a:pPr eaLnBrk="1" hangingPunct="1"/>
            <a:r>
              <a:rPr lang="sl-SI" dirty="0"/>
              <a:t>Gibanje </a:t>
            </a:r>
            <a:r>
              <a:rPr lang="sl-SI" dirty="0" smtClean="0"/>
              <a:t>števila registrirano brezposelnih </a:t>
            </a:r>
            <a:r>
              <a:rPr lang="sl-SI" dirty="0"/>
              <a:t>in stopnje registrirane brezposelnosti </a:t>
            </a:r>
            <a:br>
              <a:rPr lang="sl-SI" dirty="0"/>
            </a:br>
            <a:r>
              <a:rPr lang="sl-SI" sz="1800" dirty="0" smtClean="0"/>
              <a:t>(2000 </a:t>
            </a:r>
            <a:r>
              <a:rPr lang="sl-SI" sz="1800" dirty="0"/>
              <a:t>– </a:t>
            </a:r>
            <a:r>
              <a:rPr lang="sl-SI" sz="1800" dirty="0" smtClean="0"/>
              <a:t>2014</a:t>
            </a:r>
            <a:r>
              <a:rPr lang="sl-SI" sz="1800" dirty="0"/>
              <a:t>)</a:t>
            </a:r>
            <a:endParaRPr lang="sl-SI" sz="1800" dirty="0" smtClean="0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252586" y="6250145"/>
            <a:ext cx="5543550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sz="900" b="1" i="1" dirty="0">
                <a:solidFill>
                  <a:srgbClr val="000000"/>
                </a:solidFill>
              </a:rPr>
              <a:t>Vir podatkov :</a:t>
            </a:r>
          </a:p>
          <a:p>
            <a:pPr>
              <a:spcBef>
                <a:spcPct val="20000"/>
              </a:spcBef>
            </a:pPr>
            <a:r>
              <a:rPr lang="sl-SI" sz="800" b="1" dirty="0">
                <a:solidFill>
                  <a:srgbClr val="000000"/>
                </a:solidFill>
              </a:rPr>
              <a:t>SURS </a:t>
            </a:r>
            <a:r>
              <a:rPr lang="sl-SI" sz="800" b="1" dirty="0" smtClean="0">
                <a:solidFill>
                  <a:srgbClr val="808080"/>
                </a:solidFill>
              </a:rPr>
              <a:t>(</a:t>
            </a:r>
            <a:r>
              <a:rPr lang="sl-SI" sz="1000" b="1" dirty="0" smtClean="0">
                <a:solidFill>
                  <a:srgbClr val="808080"/>
                </a:solidFill>
              </a:rPr>
              <a:t>*</a:t>
            </a:r>
            <a:r>
              <a:rPr lang="sl-SI" sz="800" b="1" dirty="0" smtClean="0">
                <a:solidFill>
                  <a:srgbClr val="808080"/>
                </a:solidFill>
              </a:rPr>
              <a:t> stopnja </a:t>
            </a:r>
            <a:r>
              <a:rPr lang="sl-SI" sz="800" b="1" dirty="0">
                <a:solidFill>
                  <a:srgbClr val="808080"/>
                </a:solidFill>
              </a:rPr>
              <a:t>registrirane </a:t>
            </a:r>
            <a:r>
              <a:rPr lang="sl-SI" sz="800" b="1" dirty="0" smtClean="0">
                <a:solidFill>
                  <a:srgbClr val="808080"/>
                </a:solidFill>
              </a:rPr>
              <a:t>brezposelnosti – objavljena je z dvomesečnim zamikom)</a:t>
            </a:r>
            <a:endParaRPr lang="sl-SI" sz="800" b="1" dirty="0">
              <a:solidFill>
                <a:srgbClr val="808080"/>
              </a:solidFill>
            </a:endParaRPr>
          </a:p>
          <a:p>
            <a:pPr>
              <a:spcBef>
                <a:spcPct val="20000"/>
              </a:spcBef>
            </a:pPr>
            <a:r>
              <a:rPr lang="sl-SI" sz="800" b="1" dirty="0">
                <a:solidFill>
                  <a:srgbClr val="000000"/>
                </a:solidFill>
              </a:rPr>
              <a:t>ZRSZ </a:t>
            </a:r>
            <a:r>
              <a:rPr lang="sl-SI" sz="800" b="1" dirty="0" smtClean="0">
                <a:solidFill>
                  <a:srgbClr val="808080"/>
                </a:solidFill>
              </a:rPr>
              <a:t>(registrirano brezposelni)</a:t>
            </a:r>
            <a:endParaRPr lang="sl-SI" sz="800" b="1" dirty="0">
              <a:solidFill>
                <a:srgbClr val="808080"/>
              </a:solidFill>
            </a:endParaRPr>
          </a:p>
        </p:txBody>
      </p:sp>
      <p:sp>
        <p:nvSpPr>
          <p:cNvPr id="5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3" name="Slika 2"/>
          <p:cNvPicPr/>
          <p:nvPr>
            <p:extLst>
              <p:ext uri="{D42A27DB-BD31-4B8C-83A1-F6EECF244321}">
                <p14:modId xmlns:p14="http://schemas.microsoft.com/office/powerpoint/2010/main" val="250291833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396875" y="2314575"/>
            <a:ext cx="8388350" cy="389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413120" y="692696"/>
            <a:ext cx="8496944" cy="576064"/>
          </a:xfrm>
        </p:spPr>
        <p:txBody>
          <a:bodyPr/>
          <a:lstStyle/>
          <a:p>
            <a:r>
              <a:rPr lang="sl-SI" dirty="0"/>
              <a:t>Sporočena prosta delovna mesta* po dejavnostih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921" y="6419418"/>
            <a:ext cx="9108504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sz="900" i="1" dirty="0" smtClean="0">
                <a:solidFill>
                  <a:srgbClr val="000000"/>
                </a:solidFill>
              </a:rPr>
              <a:t>Opombe:  - 10 najpogostejših dejavnosti,</a:t>
            </a:r>
          </a:p>
          <a:p>
            <a:pPr eaLnBrk="1" hangingPunct="1">
              <a:spcBef>
                <a:spcPct val="50000"/>
              </a:spcBef>
            </a:pPr>
            <a:r>
              <a:rPr lang="sl-SI" sz="900" i="1" dirty="0" smtClean="0">
                <a:solidFill>
                  <a:srgbClr val="000000"/>
                </a:solidFill>
              </a:rPr>
              <a:t>                 </a:t>
            </a:r>
            <a:r>
              <a:rPr lang="sl-SI" sz="900" i="1" dirty="0">
                <a:solidFill>
                  <a:srgbClr val="000000"/>
                </a:solidFill>
              </a:rPr>
              <a:t>- * z </a:t>
            </a:r>
            <a:r>
              <a:rPr lang="sl-SI" sz="900" i="1" dirty="0" smtClean="0">
                <a:solidFill>
                  <a:srgbClr val="000000"/>
                </a:solidFill>
              </a:rPr>
              <a:t>12. aprilom 2013 je ZUTD-A ukinil obvezno prijavo prostega delovnega mesta pri Zavodu, zato </a:t>
            </a:r>
            <a:r>
              <a:rPr lang="sl-SI" sz="900" i="1" dirty="0" smtClean="0">
                <a:solidFill>
                  <a:srgbClr val="000000"/>
                </a:solidFill>
                <a:latin typeface="Arial" charset="0"/>
              </a:rPr>
              <a:t>Zavod nima več podatkov o vseh prostih delovnih mestih v državi</a:t>
            </a:r>
            <a:r>
              <a:rPr lang="sl-SI" sz="900" i="1" dirty="0" smtClean="0">
                <a:solidFill>
                  <a:srgbClr val="000000"/>
                </a:solidFill>
              </a:rPr>
              <a:t>.</a:t>
            </a:r>
            <a:endParaRPr lang="sl-SI" sz="900" i="1" dirty="0">
              <a:solidFill>
                <a:srgbClr val="00000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341112" y="169151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339E35"/>
                </a:solidFill>
              </a:rPr>
              <a:t>Skupno število sporočenih prostih delovnih mest: </a:t>
            </a:r>
            <a:endParaRPr lang="sl-SI" dirty="0">
              <a:solidFill>
                <a:srgbClr val="339E35"/>
              </a:solidFill>
            </a:endParaRPr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35968599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13120" y="945560"/>
            <a:ext cx="2088232" cy="490418"/>
          </a:xfrm>
          <a:prstGeom prst="rect">
            <a:avLst/>
          </a:prstGeom>
        </p:spPr>
      </p:pic>
      <p:sp>
        <p:nvSpPr>
          <p:cNvPr id="9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7" name="Slika 6"/>
          <p:cNvPicPr/>
          <p:nvPr>
            <p:extLst>
              <p:ext uri="{D42A27DB-BD31-4B8C-83A1-F6EECF244321}">
                <p14:modId xmlns:p14="http://schemas.microsoft.com/office/powerpoint/2010/main" val="41460377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036132" y="1655324"/>
            <a:ext cx="1080121" cy="453650"/>
          </a:xfrm>
          <a:prstGeom prst="rect">
            <a:avLst/>
          </a:prstGeom>
        </p:spPr>
      </p:pic>
      <p:pic>
        <p:nvPicPr>
          <p:cNvPr id="10" name="Slika 9"/>
          <p:cNvPicPr/>
          <p:nvPr>
            <p:extLst>
              <p:ext uri="{D42A27DB-BD31-4B8C-83A1-F6EECF244321}">
                <p14:modId xmlns:p14="http://schemas.microsoft.com/office/powerpoint/2010/main" val="129404253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73038" y="2200275"/>
            <a:ext cx="8807450" cy="3863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413292" y="692696"/>
            <a:ext cx="8551196" cy="1080120"/>
          </a:xfrm>
        </p:spPr>
        <p:txBody>
          <a:bodyPr/>
          <a:lstStyle/>
          <a:p>
            <a:r>
              <a:rPr lang="sl-SI" dirty="0"/>
              <a:t>Sporočena prosta delovna mesta* po področnih skupinah poklicev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921" y="6419418"/>
            <a:ext cx="9108504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sz="900" i="1" dirty="0" smtClean="0">
                <a:solidFill>
                  <a:srgbClr val="000000"/>
                </a:solidFill>
              </a:rPr>
              <a:t>Opombe:  - </a:t>
            </a:r>
            <a:r>
              <a:rPr lang="sl-SI" sz="900" i="1" dirty="0">
                <a:solidFill>
                  <a:srgbClr val="000000"/>
                </a:solidFill>
              </a:rPr>
              <a:t>10 najpogostejših področnih </a:t>
            </a:r>
            <a:r>
              <a:rPr lang="sl-SI" sz="900" i="1" dirty="0" smtClean="0">
                <a:solidFill>
                  <a:srgbClr val="000000"/>
                </a:solidFill>
              </a:rPr>
              <a:t>skupin poklicev SKP-08,</a:t>
            </a:r>
            <a:endParaRPr lang="sl-SI" sz="900" i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sl-SI" sz="900" i="1" dirty="0" smtClean="0">
                <a:solidFill>
                  <a:srgbClr val="000000"/>
                </a:solidFill>
              </a:rPr>
              <a:t>                 - * z </a:t>
            </a:r>
            <a:r>
              <a:rPr lang="sl-SI" sz="900" i="1" dirty="0">
                <a:solidFill>
                  <a:srgbClr val="000000"/>
                </a:solidFill>
              </a:rPr>
              <a:t>12. aprilom 2013 </a:t>
            </a:r>
            <a:r>
              <a:rPr lang="sl-SI" sz="900" i="1" dirty="0" smtClean="0">
                <a:solidFill>
                  <a:srgbClr val="000000"/>
                </a:solidFill>
              </a:rPr>
              <a:t>je ZUTD-A </a:t>
            </a:r>
            <a:r>
              <a:rPr lang="sl-SI" sz="900" i="1" dirty="0">
                <a:solidFill>
                  <a:srgbClr val="000000"/>
                </a:solidFill>
              </a:rPr>
              <a:t>ukinil obvezno prijavo prostega delovnega mesta pri </a:t>
            </a:r>
            <a:r>
              <a:rPr lang="sl-SI" sz="900" i="1" dirty="0" smtClean="0">
                <a:solidFill>
                  <a:srgbClr val="000000"/>
                </a:solidFill>
              </a:rPr>
              <a:t>Zavodu, zato </a:t>
            </a:r>
            <a:r>
              <a:rPr lang="sl-SI" sz="900" i="1" dirty="0">
                <a:solidFill>
                  <a:srgbClr val="000000"/>
                </a:solidFill>
                <a:latin typeface="Arial" charset="0"/>
              </a:rPr>
              <a:t>Zavod nima več podatkov o vseh prostih delovnih mestih v državi</a:t>
            </a:r>
            <a:r>
              <a:rPr lang="sl-SI" sz="900" i="1" dirty="0" smtClean="0">
                <a:solidFill>
                  <a:srgbClr val="000000"/>
                </a:solidFill>
              </a:rPr>
              <a:t>.</a:t>
            </a:r>
            <a:endParaRPr lang="sl-SI" sz="900" i="1" dirty="0">
              <a:solidFill>
                <a:srgbClr val="00000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341284" y="2074949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339E35"/>
                </a:solidFill>
              </a:rPr>
              <a:t>Skupno število sporočenih prostih delovnih mest:</a:t>
            </a:r>
            <a:endParaRPr lang="sl-SI" dirty="0">
              <a:solidFill>
                <a:srgbClr val="339E35"/>
              </a:solidFill>
            </a:endParaRPr>
          </a:p>
        </p:txBody>
      </p:sp>
      <p:pic>
        <p:nvPicPr>
          <p:cNvPr id="7" name="Slika 6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49598273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7660" y="1382250"/>
            <a:ext cx="20891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pic>
        <p:nvPicPr>
          <p:cNvPr id="8" name="Slika 7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840882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7096" y="2032619"/>
            <a:ext cx="10810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9"/>
          <p:cNvPicPr/>
          <p:nvPr>
            <p:extLst>
              <p:ext uri="{D42A27DB-BD31-4B8C-83A1-F6EECF244321}">
                <p14:modId xmlns:p14="http://schemas.microsoft.com/office/powerpoint/2010/main" val="140566685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5738" y="2564904"/>
            <a:ext cx="8739187" cy="366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588697" cy="1080120"/>
          </a:xfrm>
        </p:spPr>
        <p:txBody>
          <a:bodyPr/>
          <a:lstStyle/>
          <a:p>
            <a:r>
              <a:rPr lang="sl-SI" dirty="0"/>
              <a:t>Razkorak v izobrazbeni strukturi sporočenih prostih delovnih mest* in </a:t>
            </a:r>
            <a:r>
              <a:rPr lang="sl-SI" dirty="0" smtClean="0"/>
              <a:t>registrirane brezposelnosti</a:t>
            </a:r>
            <a:endParaRPr lang="sl-SI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8929" y="6636693"/>
            <a:ext cx="90364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sz="900" i="1" dirty="0" smtClean="0">
                <a:solidFill>
                  <a:srgbClr val="000000"/>
                </a:solidFill>
              </a:rPr>
              <a:t>Opomba: * z </a:t>
            </a:r>
            <a:r>
              <a:rPr lang="sl-SI" sz="900" i="1" dirty="0">
                <a:solidFill>
                  <a:srgbClr val="000000"/>
                </a:solidFill>
              </a:rPr>
              <a:t>12. aprilom 2013 </a:t>
            </a:r>
            <a:r>
              <a:rPr lang="sl-SI" sz="900" i="1" dirty="0" smtClean="0">
                <a:solidFill>
                  <a:srgbClr val="000000"/>
                </a:solidFill>
              </a:rPr>
              <a:t>je ZUTD-A </a:t>
            </a:r>
            <a:r>
              <a:rPr lang="sl-SI" sz="900" i="1" dirty="0">
                <a:solidFill>
                  <a:srgbClr val="000000"/>
                </a:solidFill>
              </a:rPr>
              <a:t>ukinil obvezno prijavo prostega delovnega mesta pri </a:t>
            </a:r>
            <a:r>
              <a:rPr lang="sl-SI" sz="900" i="1" dirty="0" smtClean="0">
                <a:solidFill>
                  <a:srgbClr val="000000"/>
                </a:solidFill>
              </a:rPr>
              <a:t>Zavodu, zato </a:t>
            </a:r>
            <a:r>
              <a:rPr lang="sl-SI" sz="900" i="1" dirty="0">
                <a:solidFill>
                  <a:srgbClr val="000000"/>
                </a:solidFill>
                <a:latin typeface="Arial" charset="0"/>
              </a:rPr>
              <a:t>Zavod nima več podatkov o vseh prostih delovnih mestih v državi</a:t>
            </a:r>
            <a:r>
              <a:rPr lang="sl-SI" sz="900" i="1" dirty="0" smtClean="0">
                <a:solidFill>
                  <a:srgbClr val="000000"/>
                </a:solidFill>
              </a:rPr>
              <a:t>.</a:t>
            </a:r>
            <a:endParaRPr lang="sl-SI" sz="900" i="1" dirty="0">
              <a:solidFill>
                <a:srgbClr val="000000"/>
              </a:solidFill>
            </a:endParaRPr>
          </a:p>
        </p:txBody>
      </p:sp>
      <p:pic>
        <p:nvPicPr>
          <p:cNvPr id="4" name="Slika 3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6587641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54" y="1393520"/>
            <a:ext cx="1962890" cy="4594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251520" y="228956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>
                <a:solidFill>
                  <a:srgbClr val="339E35"/>
                </a:solidFill>
              </a:rPr>
              <a:t>število prostih delovnih mest:</a:t>
            </a:r>
            <a:endParaRPr lang="sl-SI" sz="1600" dirty="0">
              <a:solidFill>
                <a:srgbClr val="339E35"/>
              </a:solidFill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4499992" y="2289566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>
                <a:solidFill>
                  <a:srgbClr val="339E35"/>
                </a:solidFill>
              </a:rPr>
              <a:t>povprečno št. reg. brezposelnih oseb:</a:t>
            </a:r>
            <a:endParaRPr lang="sl-SI" sz="1600" dirty="0">
              <a:solidFill>
                <a:srgbClr val="339E35"/>
              </a:solidFill>
            </a:endParaRPr>
          </a:p>
        </p:txBody>
      </p:sp>
      <p:pic>
        <p:nvPicPr>
          <p:cNvPr id="6" name="Slika 5"/>
          <p:cNvPicPr/>
          <p:nvPr>
            <p:extLst>
              <p:ext uri="{D42A27DB-BD31-4B8C-83A1-F6EECF244321}">
                <p14:modId xmlns:p14="http://schemas.microsoft.com/office/powerpoint/2010/main" val="338648229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411760" y="2304864"/>
            <a:ext cx="1368152" cy="288032"/>
          </a:xfrm>
          <a:prstGeom prst="rect">
            <a:avLst/>
          </a:prstGeom>
        </p:spPr>
      </p:pic>
      <p:pic>
        <p:nvPicPr>
          <p:cNvPr id="7" name="Slika 6"/>
          <p:cNvPicPr/>
          <p:nvPr>
            <p:extLst>
              <p:ext uri="{D42A27DB-BD31-4B8C-83A1-F6EECF244321}">
                <p14:modId xmlns:p14="http://schemas.microsoft.com/office/powerpoint/2010/main" val="143356204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88324" y="2305608"/>
            <a:ext cx="1368152" cy="288032"/>
          </a:xfrm>
          <a:prstGeom prst="rect">
            <a:avLst/>
          </a:prstGeom>
        </p:spPr>
      </p:pic>
      <p:pic>
        <p:nvPicPr>
          <p:cNvPr id="8" name="Slika 7"/>
          <p:cNvPicPr/>
          <p:nvPr>
            <p:extLst>
              <p:ext uri="{D42A27DB-BD31-4B8C-83A1-F6EECF244321}">
                <p14:modId xmlns:p14="http://schemas.microsoft.com/office/powerpoint/2010/main" val="252907307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5588" y="2633663"/>
            <a:ext cx="3995737" cy="3546475"/>
          </a:xfrm>
          <a:prstGeom prst="rect">
            <a:avLst/>
          </a:prstGeom>
        </p:spPr>
      </p:pic>
      <p:pic>
        <p:nvPicPr>
          <p:cNvPr id="15" name="Slika 14"/>
          <p:cNvPicPr/>
          <p:nvPr>
            <p:extLst>
              <p:ext uri="{D42A27DB-BD31-4B8C-83A1-F6EECF244321}">
                <p14:modId xmlns:p14="http://schemas.microsoft.com/office/powerpoint/2010/main" val="130648337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48213" y="2625725"/>
            <a:ext cx="3995737" cy="3560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6"/>
            <a:ext cx="8443912" cy="519460"/>
          </a:xfrm>
        </p:spPr>
        <p:txBody>
          <a:bodyPr/>
          <a:lstStyle/>
          <a:p>
            <a:r>
              <a:rPr lang="sl-SI" dirty="0"/>
              <a:t>Struktura priliva registrirano </a:t>
            </a:r>
            <a:r>
              <a:rPr lang="sl-SI" dirty="0" smtClean="0"/>
              <a:t>brezposelnih </a:t>
            </a:r>
            <a:r>
              <a:rPr lang="sl-SI" dirty="0"/>
              <a:t>oseb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2627784" y="1732746"/>
            <a:ext cx="2480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49904D"/>
                </a:solidFill>
              </a:rPr>
              <a:t>število oseb v prilivu</a:t>
            </a:r>
            <a:endParaRPr lang="sl-SI" sz="2000" dirty="0">
              <a:solidFill>
                <a:srgbClr val="49904D"/>
              </a:solidFill>
            </a:endParaRPr>
          </a:p>
        </p:txBody>
      </p:sp>
      <p:pic>
        <p:nvPicPr>
          <p:cNvPr id="3" name="Slika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8659060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0250" y="926304"/>
            <a:ext cx="2017142" cy="4720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Ograda noge 3"/>
          <p:cNvSpPr>
            <a:spLocks noGrp="1"/>
          </p:cNvSpPr>
          <p:nvPr>
            <p:ph type="ftr" sz="quarter" idx="10"/>
          </p:nvPr>
        </p:nvSpPr>
        <p:spPr>
          <a:xfrm>
            <a:off x="444500" y="204788"/>
            <a:ext cx="5063604" cy="271884"/>
          </a:xfrm>
        </p:spPr>
        <p:txBody>
          <a:bodyPr/>
          <a:lstStyle/>
          <a:p>
            <a:pPr>
              <a:defRPr/>
            </a:pPr>
            <a:r>
              <a:rPr lang="sl-SI" dirty="0" smtClean="0"/>
              <a:t>Predstavitev trga dela na območju Območne službe Trbovlje</a:t>
            </a:r>
            <a:endParaRPr lang="sl-SI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66725" y="2279650"/>
            <a:ext cx="7481888" cy="4462463"/>
            <a:chOff x="294" y="1436"/>
            <a:chExt cx="4713" cy="281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94" y="1436"/>
              <a:ext cx="4713" cy="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394" y="1553"/>
              <a:ext cx="2263" cy="2105"/>
            </a:xfrm>
            <a:custGeom>
              <a:avLst/>
              <a:gdLst>
                <a:gd name="T0" fmla="*/ 0 w 2263"/>
                <a:gd name="T1" fmla="*/ 0 h 2105"/>
                <a:gd name="T2" fmla="*/ 2263 w 2263"/>
                <a:gd name="T3" fmla="*/ 0 h 2105"/>
                <a:gd name="T4" fmla="*/ 2263 w 2263"/>
                <a:gd name="T5" fmla="*/ 193 h 2105"/>
                <a:gd name="T6" fmla="*/ 0 w 2263"/>
                <a:gd name="T7" fmla="*/ 193 h 2105"/>
                <a:gd name="T8" fmla="*/ 0 w 2263"/>
                <a:gd name="T9" fmla="*/ 0 h 2105"/>
                <a:gd name="T10" fmla="*/ 0 w 2263"/>
                <a:gd name="T11" fmla="*/ 479 h 2105"/>
                <a:gd name="T12" fmla="*/ 453 w 2263"/>
                <a:gd name="T13" fmla="*/ 479 h 2105"/>
                <a:gd name="T14" fmla="*/ 453 w 2263"/>
                <a:gd name="T15" fmla="*/ 666 h 2105"/>
                <a:gd name="T16" fmla="*/ 0 w 2263"/>
                <a:gd name="T17" fmla="*/ 666 h 2105"/>
                <a:gd name="T18" fmla="*/ 0 w 2263"/>
                <a:gd name="T19" fmla="*/ 479 h 2105"/>
                <a:gd name="T20" fmla="*/ 0 w 2263"/>
                <a:gd name="T21" fmla="*/ 959 h 2105"/>
                <a:gd name="T22" fmla="*/ 972 w 2263"/>
                <a:gd name="T23" fmla="*/ 959 h 2105"/>
                <a:gd name="T24" fmla="*/ 972 w 2263"/>
                <a:gd name="T25" fmla="*/ 1145 h 2105"/>
                <a:gd name="T26" fmla="*/ 0 w 2263"/>
                <a:gd name="T27" fmla="*/ 1145 h 2105"/>
                <a:gd name="T28" fmla="*/ 0 w 2263"/>
                <a:gd name="T29" fmla="*/ 959 h 2105"/>
                <a:gd name="T30" fmla="*/ 0 w 2263"/>
                <a:gd name="T31" fmla="*/ 1432 h 2105"/>
                <a:gd name="T32" fmla="*/ 606 w 2263"/>
                <a:gd name="T33" fmla="*/ 1432 h 2105"/>
                <a:gd name="T34" fmla="*/ 606 w 2263"/>
                <a:gd name="T35" fmla="*/ 1625 h 2105"/>
                <a:gd name="T36" fmla="*/ 0 w 2263"/>
                <a:gd name="T37" fmla="*/ 1625 h 2105"/>
                <a:gd name="T38" fmla="*/ 0 w 2263"/>
                <a:gd name="T39" fmla="*/ 1432 h 2105"/>
                <a:gd name="T40" fmla="*/ 0 w 2263"/>
                <a:gd name="T41" fmla="*/ 1911 h 2105"/>
                <a:gd name="T42" fmla="*/ 320 w 2263"/>
                <a:gd name="T43" fmla="*/ 1911 h 2105"/>
                <a:gd name="T44" fmla="*/ 320 w 2263"/>
                <a:gd name="T45" fmla="*/ 2105 h 2105"/>
                <a:gd name="T46" fmla="*/ 0 w 2263"/>
                <a:gd name="T47" fmla="*/ 2105 h 2105"/>
                <a:gd name="T48" fmla="*/ 0 w 2263"/>
                <a:gd name="T49" fmla="*/ 1911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3" h="2105">
                  <a:moveTo>
                    <a:pt x="0" y="0"/>
                  </a:moveTo>
                  <a:lnTo>
                    <a:pt x="2263" y="0"/>
                  </a:lnTo>
                  <a:lnTo>
                    <a:pt x="2263" y="193"/>
                  </a:lnTo>
                  <a:lnTo>
                    <a:pt x="0" y="193"/>
                  </a:lnTo>
                  <a:lnTo>
                    <a:pt x="0" y="0"/>
                  </a:lnTo>
                  <a:close/>
                  <a:moveTo>
                    <a:pt x="0" y="479"/>
                  </a:moveTo>
                  <a:lnTo>
                    <a:pt x="453" y="479"/>
                  </a:lnTo>
                  <a:lnTo>
                    <a:pt x="453" y="666"/>
                  </a:lnTo>
                  <a:lnTo>
                    <a:pt x="0" y="666"/>
                  </a:lnTo>
                  <a:lnTo>
                    <a:pt x="0" y="479"/>
                  </a:lnTo>
                  <a:close/>
                  <a:moveTo>
                    <a:pt x="0" y="959"/>
                  </a:moveTo>
                  <a:lnTo>
                    <a:pt x="972" y="959"/>
                  </a:lnTo>
                  <a:lnTo>
                    <a:pt x="972" y="1145"/>
                  </a:lnTo>
                  <a:lnTo>
                    <a:pt x="0" y="1145"/>
                  </a:lnTo>
                  <a:lnTo>
                    <a:pt x="0" y="959"/>
                  </a:lnTo>
                  <a:close/>
                  <a:moveTo>
                    <a:pt x="0" y="1432"/>
                  </a:moveTo>
                  <a:lnTo>
                    <a:pt x="606" y="1432"/>
                  </a:lnTo>
                  <a:lnTo>
                    <a:pt x="606" y="1625"/>
                  </a:lnTo>
                  <a:lnTo>
                    <a:pt x="0" y="1625"/>
                  </a:lnTo>
                  <a:lnTo>
                    <a:pt x="0" y="1432"/>
                  </a:lnTo>
                  <a:close/>
                  <a:moveTo>
                    <a:pt x="0" y="1911"/>
                  </a:moveTo>
                  <a:lnTo>
                    <a:pt x="320" y="1911"/>
                  </a:lnTo>
                  <a:lnTo>
                    <a:pt x="320" y="2105"/>
                  </a:lnTo>
                  <a:lnTo>
                    <a:pt x="0" y="2105"/>
                  </a:lnTo>
                  <a:lnTo>
                    <a:pt x="0" y="1911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394" y="1746"/>
              <a:ext cx="2011" cy="2105"/>
            </a:xfrm>
            <a:custGeom>
              <a:avLst/>
              <a:gdLst>
                <a:gd name="T0" fmla="*/ 0 w 2011"/>
                <a:gd name="T1" fmla="*/ 0 h 2105"/>
                <a:gd name="T2" fmla="*/ 2011 w 2011"/>
                <a:gd name="T3" fmla="*/ 0 h 2105"/>
                <a:gd name="T4" fmla="*/ 2011 w 2011"/>
                <a:gd name="T5" fmla="*/ 186 h 2105"/>
                <a:gd name="T6" fmla="*/ 0 w 2011"/>
                <a:gd name="T7" fmla="*/ 186 h 2105"/>
                <a:gd name="T8" fmla="*/ 0 w 2011"/>
                <a:gd name="T9" fmla="*/ 0 h 2105"/>
                <a:gd name="T10" fmla="*/ 0 w 2011"/>
                <a:gd name="T11" fmla="*/ 479 h 2105"/>
                <a:gd name="T12" fmla="*/ 360 w 2011"/>
                <a:gd name="T13" fmla="*/ 479 h 2105"/>
                <a:gd name="T14" fmla="*/ 360 w 2011"/>
                <a:gd name="T15" fmla="*/ 666 h 2105"/>
                <a:gd name="T16" fmla="*/ 0 w 2011"/>
                <a:gd name="T17" fmla="*/ 666 h 2105"/>
                <a:gd name="T18" fmla="*/ 0 w 2011"/>
                <a:gd name="T19" fmla="*/ 479 h 2105"/>
                <a:gd name="T20" fmla="*/ 0 w 2011"/>
                <a:gd name="T21" fmla="*/ 952 h 2105"/>
                <a:gd name="T22" fmla="*/ 53 w 2011"/>
                <a:gd name="T23" fmla="*/ 952 h 2105"/>
                <a:gd name="T24" fmla="*/ 53 w 2011"/>
                <a:gd name="T25" fmla="*/ 1146 h 2105"/>
                <a:gd name="T26" fmla="*/ 0 w 2011"/>
                <a:gd name="T27" fmla="*/ 1146 h 2105"/>
                <a:gd name="T28" fmla="*/ 0 w 2011"/>
                <a:gd name="T29" fmla="*/ 952 h 2105"/>
                <a:gd name="T30" fmla="*/ 0 w 2011"/>
                <a:gd name="T31" fmla="*/ 1432 h 2105"/>
                <a:gd name="T32" fmla="*/ 293 w 2011"/>
                <a:gd name="T33" fmla="*/ 1432 h 2105"/>
                <a:gd name="T34" fmla="*/ 293 w 2011"/>
                <a:gd name="T35" fmla="*/ 1625 h 2105"/>
                <a:gd name="T36" fmla="*/ 0 w 2011"/>
                <a:gd name="T37" fmla="*/ 1625 h 2105"/>
                <a:gd name="T38" fmla="*/ 0 w 2011"/>
                <a:gd name="T39" fmla="*/ 1432 h 2105"/>
                <a:gd name="T40" fmla="*/ 0 w 2011"/>
                <a:gd name="T41" fmla="*/ 1912 h 2105"/>
                <a:gd name="T42" fmla="*/ 306 w 2011"/>
                <a:gd name="T43" fmla="*/ 1912 h 2105"/>
                <a:gd name="T44" fmla="*/ 306 w 2011"/>
                <a:gd name="T45" fmla="*/ 2105 h 2105"/>
                <a:gd name="T46" fmla="*/ 0 w 2011"/>
                <a:gd name="T47" fmla="*/ 2105 h 2105"/>
                <a:gd name="T48" fmla="*/ 0 w 2011"/>
                <a:gd name="T49" fmla="*/ 1912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11" h="2105">
                  <a:moveTo>
                    <a:pt x="0" y="0"/>
                  </a:moveTo>
                  <a:lnTo>
                    <a:pt x="2011" y="0"/>
                  </a:lnTo>
                  <a:lnTo>
                    <a:pt x="2011" y="186"/>
                  </a:lnTo>
                  <a:lnTo>
                    <a:pt x="0" y="186"/>
                  </a:lnTo>
                  <a:lnTo>
                    <a:pt x="0" y="0"/>
                  </a:lnTo>
                  <a:close/>
                  <a:moveTo>
                    <a:pt x="0" y="479"/>
                  </a:moveTo>
                  <a:lnTo>
                    <a:pt x="360" y="479"/>
                  </a:lnTo>
                  <a:lnTo>
                    <a:pt x="360" y="666"/>
                  </a:lnTo>
                  <a:lnTo>
                    <a:pt x="0" y="666"/>
                  </a:lnTo>
                  <a:lnTo>
                    <a:pt x="0" y="479"/>
                  </a:lnTo>
                  <a:close/>
                  <a:moveTo>
                    <a:pt x="0" y="952"/>
                  </a:moveTo>
                  <a:lnTo>
                    <a:pt x="53" y="952"/>
                  </a:lnTo>
                  <a:lnTo>
                    <a:pt x="53" y="1146"/>
                  </a:lnTo>
                  <a:lnTo>
                    <a:pt x="0" y="1146"/>
                  </a:lnTo>
                  <a:lnTo>
                    <a:pt x="0" y="952"/>
                  </a:lnTo>
                  <a:close/>
                  <a:moveTo>
                    <a:pt x="0" y="1432"/>
                  </a:moveTo>
                  <a:lnTo>
                    <a:pt x="293" y="1432"/>
                  </a:lnTo>
                  <a:lnTo>
                    <a:pt x="293" y="1625"/>
                  </a:lnTo>
                  <a:lnTo>
                    <a:pt x="0" y="1625"/>
                  </a:lnTo>
                  <a:lnTo>
                    <a:pt x="0" y="1432"/>
                  </a:lnTo>
                  <a:close/>
                  <a:moveTo>
                    <a:pt x="0" y="1912"/>
                  </a:moveTo>
                  <a:lnTo>
                    <a:pt x="306" y="1912"/>
                  </a:lnTo>
                  <a:lnTo>
                    <a:pt x="306" y="2105"/>
                  </a:lnTo>
                  <a:lnTo>
                    <a:pt x="0" y="2105"/>
                  </a:lnTo>
                  <a:lnTo>
                    <a:pt x="0" y="1912"/>
                  </a:lnTo>
                  <a:close/>
                </a:path>
              </a:pathLst>
            </a:custGeom>
            <a:solidFill>
              <a:srgbClr val="339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394" y="1503"/>
              <a:ext cx="7" cy="2391"/>
            </a:xfrm>
            <a:prstGeom prst="rect">
              <a:avLst/>
            </a:prstGeom>
            <a:solidFill>
              <a:srgbClr val="868686"/>
            </a:solidFill>
            <a:ln w="11113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705" y="1586"/>
              <a:ext cx="26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272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898" y="2064"/>
              <a:ext cx="19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54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418" y="2544"/>
              <a:ext cx="26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117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56" y="3022"/>
              <a:ext cx="19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73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765" y="3500"/>
              <a:ext cx="19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38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455" y="1779"/>
              <a:ext cx="26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242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807" y="2257"/>
              <a:ext cx="19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43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498" y="2735"/>
              <a:ext cx="12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740" y="3213"/>
              <a:ext cx="19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35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2757" y="3690"/>
              <a:ext cx="19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37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86" y="1675"/>
              <a:ext cx="180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iztek zaposlitve za določen čas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090" y="2153"/>
              <a:ext cx="1285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iskalci prve zaposlitve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498" y="2631"/>
              <a:ext cx="865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stečaj podjetja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1525" y="3109"/>
              <a:ext cx="83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trajni presežki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960" y="3587"/>
              <a:ext cx="393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ostalo</a:t>
              </a:r>
              <a:endPara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534" y="4071"/>
              <a:ext cx="60" cy="60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627" y="4031"/>
              <a:ext cx="2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2014</a:t>
              </a:r>
              <a:endParaRPr kumimoji="0" lang="sl-SI" altLang="sl-S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153" y="4071"/>
              <a:ext cx="67" cy="60"/>
            </a:xfrm>
            <a:prstGeom prst="rect">
              <a:avLst/>
            </a:prstGeom>
            <a:solidFill>
              <a:srgbClr val="339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l-SI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48" y="4031"/>
              <a:ext cx="2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itchFamily="34" charset="0"/>
                  <a:cs typeface="Arial" pitchFamily="34" charset="0"/>
                </a:rPr>
                <a:t>2015</a:t>
              </a:r>
              <a:endParaRPr kumimoji="0" lang="sl-SI" altLang="sl-S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5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9904D"/>
        </a:accent1>
        <a:accent2>
          <a:srgbClr val="28CE0C"/>
        </a:accent2>
        <a:accent3>
          <a:srgbClr val="FFFFFF"/>
        </a:accent3>
        <a:accent4>
          <a:srgbClr val="666565"/>
        </a:accent4>
        <a:accent5>
          <a:srgbClr val="B1C6B2"/>
        </a:accent5>
        <a:accent6>
          <a:srgbClr val="23BA0A"/>
        </a:accent6>
        <a:hlink>
          <a:srgbClr val="355AA5"/>
        </a:hlink>
        <a:folHlink>
          <a:srgbClr val="5B81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4990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543EE19D338C40B2A09D77AD909B55" ma:contentTypeVersion="0" ma:contentTypeDescription="Create a new document." ma:contentTypeScope="" ma:versionID="dd665f66efb9370eafc35ddd1589c9e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D214529-E72E-4179-8588-B777B1568E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4AC89F8-5058-4306-9A18-AC354E70EE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33A280-0036-4F0A-9036-7C8876CB6F74}">
  <ds:schemaRefs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4307</TotalTime>
  <Words>493</Words>
  <Application>Microsoft Office PowerPoint</Application>
  <PresentationFormat>Diaprojekcija na zaslonu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18" baseType="lpstr">
      <vt:lpstr>1_Default Design</vt:lpstr>
      <vt:lpstr>PowerPointova predstavitev</vt:lpstr>
      <vt:lpstr>Predstavitev trga dela na območju OS Trbovlje</vt:lpstr>
      <vt:lpstr>ZRSZ Območna služba Trbovlje</vt:lpstr>
      <vt:lpstr>Gibanje delovno aktivnega prebivalstva (2005 – 2014)</vt:lpstr>
      <vt:lpstr>Gibanje števila registrirano brezposelnih in stopnje registrirane brezposelnosti  (2000 – 2014)</vt:lpstr>
      <vt:lpstr>Sporočena prosta delovna mesta* po dejavnostih</vt:lpstr>
      <vt:lpstr>Sporočena prosta delovna mesta* po področnih skupinah poklicev</vt:lpstr>
      <vt:lpstr>Razkorak v izobrazbeni strukturi sporočenih prostih delovnih mest* in registrirane brezposelnosti</vt:lpstr>
      <vt:lpstr>Struktura priliva registrirano brezposelnih oseb</vt:lpstr>
      <vt:lpstr>Struktura odliva registrirano brezposelnih oseb</vt:lpstr>
      <vt:lpstr>Izobrazbena struktura registrirano brezposelnih oseb</vt:lpstr>
      <vt:lpstr>Starostna struktura registrirano brezposelnih oseb </vt:lpstr>
      <vt:lpstr>Struktura registrirano brezposelnih oseb po trajanju brezposelnosti</vt:lpstr>
      <vt:lpstr>Skupine registrirano brezposelnih oseb </vt:lpstr>
      <vt:lpstr>Značilne skupine registrirano brezposelnih oseb</vt:lpstr>
      <vt:lpstr>Registrirana brezposelnost po uradih za delo</vt:lpstr>
      <vt:lpstr>PowerPointova predstavitev</vt:lpstr>
    </vt:vector>
  </TitlesOfParts>
  <Company>Futura DDB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 Božič</dc:creator>
  <cp:lastModifiedBy>Lijana Vidic Ristič</cp:lastModifiedBy>
  <cp:revision>407</cp:revision>
  <cp:lastPrinted>2014-05-13T06:23:28Z</cp:lastPrinted>
  <dcterms:created xsi:type="dcterms:W3CDTF">2008-05-27T07:51:22Z</dcterms:created>
  <dcterms:modified xsi:type="dcterms:W3CDTF">2015-02-19T06:36:38Z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Prenovljen IMS - novosti eStoritve, spremembe EURES, zaposlitveni portal</vt:lpwstr>
  </property>
  <property fmtid="{D5CDD505-2E9C-101B-9397-08002B2CF9AE}" pid="3" name="Datum dokumenta">
    <vt:lpwstr>2008-09-10T00:00:00Z</vt:lpwstr>
  </property>
  <property fmtid="{D5CDD505-2E9C-101B-9397-08002B2CF9AE}" pid="4" name="Status">
    <vt:lpwstr>In Review</vt:lpwstr>
  </property>
  <property fmtid="{D5CDD505-2E9C-101B-9397-08002B2CF9AE}" pid="5" name="Owner">
    <vt:lpwstr/>
  </property>
  <property fmtid="{D5CDD505-2E9C-101B-9397-08002B2CF9AE}" pid="6" name="ContentTypeId">
    <vt:lpwstr>0x01010010543EE19D338C40B2A09D77AD909B55</vt:lpwstr>
  </property>
</Properties>
</file>